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6"/>
  </p:notesMasterIdLst>
  <p:sldIdLst>
    <p:sldId id="256" r:id="rId2"/>
    <p:sldId id="308" r:id="rId3"/>
    <p:sldId id="287" r:id="rId4"/>
    <p:sldId id="271" r:id="rId5"/>
    <p:sldId id="272" r:id="rId6"/>
    <p:sldId id="273" r:id="rId7"/>
    <p:sldId id="288" r:id="rId8"/>
    <p:sldId id="284" r:id="rId9"/>
    <p:sldId id="266" r:id="rId10"/>
    <p:sldId id="274" r:id="rId11"/>
    <p:sldId id="269" r:id="rId12"/>
    <p:sldId id="267" r:id="rId13"/>
    <p:sldId id="270" r:id="rId14"/>
    <p:sldId id="289" r:id="rId15"/>
    <p:sldId id="290" r:id="rId16"/>
    <p:sldId id="291" r:id="rId17"/>
    <p:sldId id="307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264" r:id="rId30"/>
    <p:sldId id="268" r:id="rId31"/>
    <p:sldId id="303" r:id="rId32"/>
    <p:sldId id="304" r:id="rId33"/>
    <p:sldId id="305" r:id="rId34"/>
    <p:sldId id="306" r:id="rId3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140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66FB1A-AB08-48BC-8BC2-8F034A32A444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03CEAE92-5ABA-4B39-961B-6A281B1693B3}">
      <dgm:prSet phldrT="[Text]" custT="1"/>
      <dgm:spPr/>
      <dgm:t>
        <a:bodyPr/>
        <a:lstStyle/>
        <a:p>
          <a:r>
            <a:rPr lang="de-DE" sz="2400" b="0" dirty="0"/>
            <a:t>Kunst, Bühne und Design</a:t>
          </a:r>
        </a:p>
      </dgm:t>
    </dgm:pt>
    <dgm:pt modelId="{1408D78E-D2B5-4D62-B7FF-0AF84D543A06}" type="parTrans" cxnId="{30BB7F7D-56E4-4528-9475-0CC6F5FFD764}">
      <dgm:prSet/>
      <dgm:spPr/>
      <dgm:t>
        <a:bodyPr/>
        <a:lstStyle/>
        <a:p>
          <a:endParaRPr lang="de-DE"/>
        </a:p>
      </dgm:t>
    </dgm:pt>
    <dgm:pt modelId="{CC8D7FCB-6265-40A1-8DA0-67E51A3F244C}" type="sibTrans" cxnId="{30BB7F7D-56E4-4528-9475-0CC6F5FFD764}">
      <dgm:prSet/>
      <dgm:spPr/>
      <dgm:t>
        <a:bodyPr/>
        <a:lstStyle/>
        <a:p>
          <a:endParaRPr lang="de-DE"/>
        </a:p>
      </dgm:t>
    </dgm:pt>
    <dgm:pt modelId="{1F86420C-3C58-4973-A576-E54533D433D4}">
      <dgm:prSet phldrT="[Text]" custT="1"/>
      <dgm:spPr/>
      <dgm:t>
        <a:bodyPr/>
        <a:lstStyle/>
        <a:p>
          <a:r>
            <a:rPr lang="de-DE" sz="2400" dirty="0"/>
            <a:t>Hauswirtschaft</a:t>
          </a:r>
          <a:endParaRPr lang="de-DE" sz="1800" dirty="0"/>
        </a:p>
      </dgm:t>
    </dgm:pt>
    <dgm:pt modelId="{E6525E44-5C1A-4702-ACA2-36845C2131B1}" type="parTrans" cxnId="{E0FD90A9-10D1-4B93-892C-9EFC4BD6F4F1}">
      <dgm:prSet/>
      <dgm:spPr/>
      <dgm:t>
        <a:bodyPr/>
        <a:lstStyle/>
        <a:p>
          <a:endParaRPr lang="de-DE"/>
        </a:p>
      </dgm:t>
    </dgm:pt>
    <dgm:pt modelId="{2516B45B-A670-4CDD-BA49-74D39A9586EE}" type="sibTrans" cxnId="{E0FD90A9-10D1-4B93-892C-9EFC4BD6F4F1}">
      <dgm:prSet/>
      <dgm:spPr/>
      <dgm:t>
        <a:bodyPr/>
        <a:lstStyle/>
        <a:p>
          <a:endParaRPr lang="de-DE"/>
        </a:p>
      </dgm:t>
    </dgm:pt>
    <dgm:pt modelId="{14BFDAB2-B863-47B3-A77C-DCA6433D3F17}">
      <dgm:prSet phldrT="[Text]" custT="1"/>
      <dgm:spPr/>
      <dgm:t>
        <a:bodyPr/>
        <a:lstStyle/>
        <a:p>
          <a:r>
            <a:rPr lang="de-DE" sz="2400" dirty="0"/>
            <a:t>Handwerk </a:t>
          </a:r>
          <a:endParaRPr lang="de-DE" sz="1800" dirty="0"/>
        </a:p>
      </dgm:t>
    </dgm:pt>
    <dgm:pt modelId="{D9D51B74-8D48-4933-8AE1-6ADBA25DD44A}" type="parTrans" cxnId="{8A6F5438-B5E4-4BBB-9174-F69182A81842}">
      <dgm:prSet/>
      <dgm:spPr/>
      <dgm:t>
        <a:bodyPr/>
        <a:lstStyle/>
        <a:p>
          <a:endParaRPr lang="de-DE"/>
        </a:p>
      </dgm:t>
    </dgm:pt>
    <dgm:pt modelId="{4D482CA7-BC28-4C15-BF26-1B19D672AEC3}" type="sibTrans" cxnId="{8A6F5438-B5E4-4BBB-9174-F69182A81842}">
      <dgm:prSet/>
      <dgm:spPr/>
      <dgm:t>
        <a:bodyPr/>
        <a:lstStyle/>
        <a:p>
          <a:endParaRPr lang="de-DE"/>
        </a:p>
      </dgm:t>
    </dgm:pt>
    <dgm:pt modelId="{B6B54BA2-A20D-4595-9521-18F4FB0BD49E}">
      <dgm:prSet phldrT="[Text]" custT="1"/>
      <dgm:spPr/>
      <dgm:t>
        <a:bodyPr/>
        <a:lstStyle/>
        <a:p>
          <a:r>
            <a:rPr lang="de-DE" sz="2400" b="0" dirty="0"/>
            <a:t>Englisch</a:t>
          </a:r>
        </a:p>
      </dgm:t>
    </dgm:pt>
    <dgm:pt modelId="{8527279F-EDF6-4DC2-B5B7-B343741DBE51}" type="parTrans" cxnId="{E32E68BF-CED1-4979-9E6A-EFBAB5BF63EB}">
      <dgm:prSet/>
      <dgm:spPr/>
      <dgm:t>
        <a:bodyPr/>
        <a:lstStyle/>
        <a:p>
          <a:endParaRPr lang="de-DE"/>
        </a:p>
      </dgm:t>
    </dgm:pt>
    <dgm:pt modelId="{9C4190EF-3318-45E4-8F96-E980B39505BA}" type="sibTrans" cxnId="{E32E68BF-CED1-4979-9E6A-EFBAB5BF63EB}">
      <dgm:prSet/>
      <dgm:spPr/>
      <dgm:t>
        <a:bodyPr/>
        <a:lstStyle/>
        <a:p>
          <a:endParaRPr lang="de-DE"/>
        </a:p>
      </dgm:t>
    </dgm:pt>
    <dgm:pt modelId="{563F11CC-CC47-4BAA-9E23-C6E1A2EAD924}">
      <dgm:prSet phldrT="[Text]" custT="1"/>
      <dgm:spPr/>
      <dgm:t>
        <a:bodyPr/>
        <a:lstStyle/>
        <a:p>
          <a:r>
            <a:rPr lang="de-DE" sz="2400" b="0" dirty="0"/>
            <a:t>Technik, Umwelt, Natur</a:t>
          </a:r>
        </a:p>
      </dgm:t>
    </dgm:pt>
    <dgm:pt modelId="{AF021FA5-0EA2-42EE-B65E-619BD01B2CD7}" type="parTrans" cxnId="{EC270663-A257-4FA0-B2C3-467CE695ED7A}">
      <dgm:prSet/>
      <dgm:spPr/>
      <dgm:t>
        <a:bodyPr/>
        <a:lstStyle/>
        <a:p>
          <a:endParaRPr lang="de-DE"/>
        </a:p>
      </dgm:t>
    </dgm:pt>
    <dgm:pt modelId="{F3F42406-7568-46EF-A094-B13223B860F2}" type="sibTrans" cxnId="{EC270663-A257-4FA0-B2C3-467CE695ED7A}">
      <dgm:prSet/>
      <dgm:spPr/>
      <dgm:t>
        <a:bodyPr/>
        <a:lstStyle/>
        <a:p>
          <a:endParaRPr lang="de-DE"/>
        </a:p>
      </dgm:t>
    </dgm:pt>
    <dgm:pt modelId="{C93AB89D-DFD9-474D-90D3-1A867DAB5D41}" type="pres">
      <dgm:prSet presAssocID="{8666FB1A-AB08-48BC-8BC2-8F034A32A444}" presName="Name0" presStyleCnt="0">
        <dgm:presLayoutVars>
          <dgm:chMax val="7"/>
          <dgm:chPref val="7"/>
          <dgm:dir/>
        </dgm:presLayoutVars>
      </dgm:prSet>
      <dgm:spPr/>
    </dgm:pt>
    <dgm:pt modelId="{81698662-4567-4786-BA16-CE19C1249421}" type="pres">
      <dgm:prSet presAssocID="{8666FB1A-AB08-48BC-8BC2-8F034A32A444}" presName="Name1" presStyleCnt="0"/>
      <dgm:spPr/>
    </dgm:pt>
    <dgm:pt modelId="{4E5577AD-297B-4D95-BA08-E95D71AF6826}" type="pres">
      <dgm:prSet presAssocID="{8666FB1A-AB08-48BC-8BC2-8F034A32A444}" presName="cycle" presStyleCnt="0"/>
      <dgm:spPr/>
    </dgm:pt>
    <dgm:pt modelId="{67E8CC81-1999-42F2-AB28-CEE524EFD34A}" type="pres">
      <dgm:prSet presAssocID="{8666FB1A-AB08-48BC-8BC2-8F034A32A444}" presName="srcNode" presStyleLbl="node1" presStyleIdx="0" presStyleCnt="5"/>
      <dgm:spPr/>
    </dgm:pt>
    <dgm:pt modelId="{84D65C7F-DCC1-4942-868D-ABDB5EF0D895}" type="pres">
      <dgm:prSet presAssocID="{8666FB1A-AB08-48BC-8BC2-8F034A32A444}" presName="conn" presStyleLbl="parChTrans1D2" presStyleIdx="0" presStyleCnt="1"/>
      <dgm:spPr/>
    </dgm:pt>
    <dgm:pt modelId="{2E7F6CB4-9F21-4835-B385-E3BD69CFBF05}" type="pres">
      <dgm:prSet presAssocID="{8666FB1A-AB08-48BC-8BC2-8F034A32A444}" presName="extraNode" presStyleLbl="node1" presStyleIdx="0" presStyleCnt="5"/>
      <dgm:spPr/>
    </dgm:pt>
    <dgm:pt modelId="{25D97A35-0C30-4A36-9DD0-D7C32E720873}" type="pres">
      <dgm:prSet presAssocID="{8666FB1A-AB08-48BC-8BC2-8F034A32A444}" presName="dstNode" presStyleLbl="node1" presStyleIdx="0" presStyleCnt="5"/>
      <dgm:spPr/>
    </dgm:pt>
    <dgm:pt modelId="{4E0D465D-C6FD-46EE-9D66-D44EB8F9E4EF}" type="pres">
      <dgm:prSet presAssocID="{B6B54BA2-A20D-4595-9521-18F4FB0BD49E}" presName="text_1" presStyleLbl="node1" presStyleIdx="0" presStyleCnt="5">
        <dgm:presLayoutVars>
          <dgm:bulletEnabled val="1"/>
        </dgm:presLayoutVars>
      </dgm:prSet>
      <dgm:spPr/>
    </dgm:pt>
    <dgm:pt modelId="{45439631-3D16-4BA0-98FD-7F4642FC7BC3}" type="pres">
      <dgm:prSet presAssocID="{B6B54BA2-A20D-4595-9521-18F4FB0BD49E}" presName="accent_1" presStyleCnt="0"/>
      <dgm:spPr/>
    </dgm:pt>
    <dgm:pt modelId="{FB393252-26DB-45B9-AFEF-8CD26D5321F8}" type="pres">
      <dgm:prSet presAssocID="{B6B54BA2-A20D-4595-9521-18F4FB0BD49E}" presName="accentRepeatNode" presStyleLbl="solidFgAcc1" presStyleIdx="0" presStyleCnt="5"/>
      <dgm:spPr/>
    </dgm:pt>
    <dgm:pt modelId="{98B1FA6C-3193-4F12-8A13-742CFC6A0242}" type="pres">
      <dgm:prSet presAssocID="{563F11CC-CC47-4BAA-9E23-C6E1A2EAD924}" presName="text_2" presStyleLbl="node1" presStyleIdx="1" presStyleCnt="5">
        <dgm:presLayoutVars>
          <dgm:bulletEnabled val="1"/>
        </dgm:presLayoutVars>
      </dgm:prSet>
      <dgm:spPr/>
    </dgm:pt>
    <dgm:pt modelId="{25EBFE64-5316-40AA-B378-521473F503A2}" type="pres">
      <dgm:prSet presAssocID="{563F11CC-CC47-4BAA-9E23-C6E1A2EAD924}" presName="accent_2" presStyleCnt="0"/>
      <dgm:spPr/>
    </dgm:pt>
    <dgm:pt modelId="{E8AEB86C-9736-4F78-900B-EF41F20FD99B}" type="pres">
      <dgm:prSet presAssocID="{563F11CC-CC47-4BAA-9E23-C6E1A2EAD924}" presName="accentRepeatNode" presStyleLbl="solidFgAcc1" presStyleIdx="1" presStyleCnt="5"/>
      <dgm:spPr/>
    </dgm:pt>
    <dgm:pt modelId="{6C59187C-3244-4798-A61A-6F60A8E006B4}" type="pres">
      <dgm:prSet presAssocID="{03CEAE92-5ABA-4B39-961B-6A281B1693B3}" presName="text_3" presStyleLbl="node1" presStyleIdx="2" presStyleCnt="5">
        <dgm:presLayoutVars>
          <dgm:bulletEnabled val="1"/>
        </dgm:presLayoutVars>
      </dgm:prSet>
      <dgm:spPr/>
    </dgm:pt>
    <dgm:pt modelId="{1482F6FF-4F1A-425F-B947-F43190C7434C}" type="pres">
      <dgm:prSet presAssocID="{03CEAE92-5ABA-4B39-961B-6A281B1693B3}" presName="accent_3" presStyleCnt="0"/>
      <dgm:spPr/>
    </dgm:pt>
    <dgm:pt modelId="{1DE2DCD2-AC99-4226-B369-71718C39B084}" type="pres">
      <dgm:prSet presAssocID="{03CEAE92-5ABA-4B39-961B-6A281B1693B3}" presName="accentRepeatNode" presStyleLbl="solidFgAcc1" presStyleIdx="2" presStyleCnt="5"/>
      <dgm:spPr/>
    </dgm:pt>
    <dgm:pt modelId="{6720C336-28F5-4DEE-ABDD-F900CAC8DD69}" type="pres">
      <dgm:prSet presAssocID="{1F86420C-3C58-4973-A576-E54533D433D4}" presName="text_4" presStyleLbl="node1" presStyleIdx="3" presStyleCnt="5">
        <dgm:presLayoutVars>
          <dgm:bulletEnabled val="1"/>
        </dgm:presLayoutVars>
      </dgm:prSet>
      <dgm:spPr/>
    </dgm:pt>
    <dgm:pt modelId="{5913ED83-47E1-4F21-9037-E1604A901C24}" type="pres">
      <dgm:prSet presAssocID="{1F86420C-3C58-4973-A576-E54533D433D4}" presName="accent_4" presStyleCnt="0"/>
      <dgm:spPr/>
    </dgm:pt>
    <dgm:pt modelId="{B82BFA22-D780-411B-8B4A-A173F0AA7A05}" type="pres">
      <dgm:prSet presAssocID="{1F86420C-3C58-4973-A576-E54533D433D4}" presName="accentRepeatNode" presStyleLbl="solidFgAcc1" presStyleIdx="3" presStyleCnt="5"/>
      <dgm:spPr/>
    </dgm:pt>
    <dgm:pt modelId="{BD68FBC5-B4DA-43DD-A3CB-A77805566CA0}" type="pres">
      <dgm:prSet presAssocID="{14BFDAB2-B863-47B3-A77C-DCA6433D3F17}" presName="text_5" presStyleLbl="node1" presStyleIdx="4" presStyleCnt="5">
        <dgm:presLayoutVars>
          <dgm:bulletEnabled val="1"/>
        </dgm:presLayoutVars>
      </dgm:prSet>
      <dgm:spPr/>
    </dgm:pt>
    <dgm:pt modelId="{8B588639-6359-4041-93C1-FDC3F06DF319}" type="pres">
      <dgm:prSet presAssocID="{14BFDAB2-B863-47B3-A77C-DCA6433D3F17}" presName="accent_5" presStyleCnt="0"/>
      <dgm:spPr/>
    </dgm:pt>
    <dgm:pt modelId="{02BB7BCB-B681-4E6B-B353-BD690615B940}" type="pres">
      <dgm:prSet presAssocID="{14BFDAB2-B863-47B3-A77C-DCA6433D3F17}" presName="accentRepeatNode" presStyleLbl="solidFgAcc1" presStyleIdx="4" presStyleCnt="5"/>
      <dgm:spPr/>
    </dgm:pt>
  </dgm:ptLst>
  <dgm:cxnLst>
    <dgm:cxn modelId="{50FD070B-4559-46C0-8236-7929D2901B0C}" type="presOf" srcId="{9C4190EF-3318-45E4-8F96-E980B39505BA}" destId="{84D65C7F-DCC1-4942-868D-ABDB5EF0D895}" srcOrd="0" destOrd="0" presId="urn:microsoft.com/office/officeart/2008/layout/VerticalCurvedList"/>
    <dgm:cxn modelId="{B4D4FB1B-E4B6-4422-A18F-9B4DC937FDA3}" type="presOf" srcId="{14BFDAB2-B863-47B3-A77C-DCA6433D3F17}" destId="{BD68FBC5-B4DA-43DD-A3CB-A77805566CA0}" srcOrd="0" destOrd="0" presId="urn:microsoft.com/office/officeart/2008/layout/VerticalCurvedList"/>
    <dgm:cxn modelId="{8A6F5438-B5E4-4BBB-9174-F69182A81842}" srcId="{8666FB1A-AB08-48BC-8BC2-8F034A32A444}" destId="{14BFDAB2-B863-47B3-A77C-DCA6433D3F17}" srcOrd="4" destOrd="0" parTransId="{D9D51B74-8D48-4933-8AE1-6ADBA25DD44A}" sibTransId="{4D482CA7-BC28-4C15-BF26-1B19D672AEC3}"/>
    <dgm:cxn modelId="{EC270663-A257-4FA0-B2C3-467CE695ED7A}" srcId="{8666FB1A-AB08-48BC-8BC2-8F034A32A444}" destId="{563F11CC-CC47-4BAA-9E23-C6E1A2EAD924}" srcOrd="1" destOrd="0" parTransId="{AF021FA5-0EA2-42EE-B65E-619BD01B2CD7}" sibTransId="{F3F42406-7568-46EF-A094-B13223B860F2}"/>
    <dgm:cxn modelId="{603EC54B-C995-45EC-9EE1-364D5ED52593}" type="presOf" srcId="{1F86420C-3C58-4973-A576-E54533D433D4}" destId="{6720C336-28F5-4DEE-ABDD-F900CAC8DD69}" srcOrd="0" destOrd="0" presId="urn:microsoft.com/office/officeart/2008/layout/VerticalCurvedList"/>
    <dgm:cxn modelId="{30BB7F7D-56E4-4528-9475-0CC6F5FFD764}" srcId="{8666FB1A-AB08-48BC-8BC2-8F034A32A444}" destId="{03CEAE92-5ABA-4B39-961B-6A281B1693B3}" srcOrd="2" destOrd="0" parTransId="{1408D78E-D2B5-4D62-B7FF-0AF84D543A06}" sibTransId="{CC8D7FCB-6265-40A1-8DA0-67E51A3F244C}"/>
    <dgm:cxn modelId="{62551291-4B38-4F97-95A5-1B5076A18181}" type="presOf" srcId="{8666FB1A-AB08-48BC-8BC2-8F034A32A444}" destId="{C93AB89D-DFD9-474D-90D3-1A867DAB5D41}" srcOrd="0" destOrd="0" presId="urn:microsoft.com/office/officeart/2008/layout/VerticalCurvedList"/>
    <dgm:cxn modelId="{E0FD90A9-10D1-4B93-892C-9EFC4BD6F4F1}" srcId="{8666FB1A-AB08-48BC-8BC2-8F034A32A444}" destId="{1F86420C-3C58-4973-A576-E54533D433D4}" srcOrd="3" destOrd="0" parTransId="{E6525E44-5C1A-4702-ACA2-36845C2131B1}" sibTransId="{2516B45B-A670-4CDD-BA49-74D39A9586EE}"/>
    <dgm:cxn modelId="{EE78CDAA-00DC-451F-8FCF-DBB6678AAE8A}" type="presOf" srcId="{03CEAE92-5ABA-4B39-961B-6A281B1693B3}" destId="{6C59187C-3244-4798-A61A-6F60A8E006B4}" srcOrd="0" destOrd="0" presId="urn:microsoft.com/office/officeart/2008/layout/VerticalCurvedList"/>
    <dgm:cxn modelId="{4EF009AB-85B1-436D-96B2-A183EBEFB438}" type="presOf" srcId="{563F11CC-CC47-4BAA-9E23-C6E1A2EAD924}" destId="{98B1FA6C-3193-4F12-8A13-742CFC6A0242}" srcOrd="0" destOrd="0" presId="urn:microsoft.com/office/officeart/2008/layout/VerticalCurvedList"/>
    <dgm:cxn modelId="{CC1182B9-E0D9-404E-BB66-0EA2818F91FE}" type="presOf" srcId="{B6B54BA2-A20D-4595-9521-18F4FB0BD49E}" destId="{4E0D465D-C6FD-46EE-9D66-D44EB8F9E4EF}" srcOrd="0" destOrd="0" presId="urn:microsoft.com/office/officeart/2008/layout/VerticalCurvedList"/>
    <dgm:cxn modelId="{E32E68BF-CED1-4979-9E6A-EFBAB5BF63EB}" srcId="{8666FB1A-AB08-48BC-8BC2-8F034A32A444}" destId="{B6B54BA2-A20D-4595-9521-18F4FB0BD49E}" srcOrd="0" destOrd="0" parTransId="{8527279F-EDF6-4DC2-B5B7-B343741DBE51}" sibTransId="{9C4190EF-3318-45E4-8F96-E980B39505BA}"/>
    <dgm:cxn modelId="{3BFC916D-D038-4455-90CC-C59989FC19F5}" type="presParOf" srcId="{C93AB89D-DFD9-474D-90D3-1A867DAB5D41}" destId="{81698662-4567-4786-BA16-CE19C1249421}" srcOrd="0" destOrd="0" presId="urn:microsoft.com/office/officeart/2008/layout/VerticalCurvedList"/>
    <dgm:cxn modelId="{53B6A272-EDB9-4D4B-A461-D3FE6EDDB0E6}" type="presParOf" srcId="{81698662-4567-4786-BA16-CE19C1249421}" destId="{4E5577AD-297B-4D95-BA08-E95D71AF6826}" srcOrd="0" destOrd="0" presId="urn:microsoft.com/office/officeart/2008/layout/VerticalCurvedList"/>
    <dgm:cxn modelId="{E691594E-A345-4E82-BB6D-C1476AE9FE11}" type="presParOf" srcId="{4E5577AD-297B-4D95-BA08-E95D71AF6826}" destId="{67E8CC81-1999-42F2-AB28-CEE524EFD34A}" srcOrd="0" destOrd="0" presId="urn:microsoft.com/office/officeart/2008/layout/VerticalCurvedList"/>
    <dgm:cxn modelId="{D3791535-7C08-4C42-BEF2-22413061D00A}" type="presParOf" srcId="{4E5577AD-297B-4D95-BA08-E95D71AF6826}" destId="{84D65C7F-DCC1-4942-868D-ABDB5EF0D895}" srcOrd="1" destOrd="0" presId="urn:microsoft.com/office/officeart/2008/layout/VerticalCurvedList"/>
    <dgm:cxn modelId="{237C7C92-1E9F-4081-8771-55121EA516F8}" type="presParOf" srcId="{4E5577AD-297B-4D95-BA08-E95D71AF6826}" destId="{2E7F6CB4-9F21-4835-B385-E3BD69CFBF05}" srcOrd="2" destOrd="0" presId="urn:microsoft.com/office/officeart/2008/layout/VerticalCurvedList"/>
    <dgm:cxn modelId="{051B7564-6F36-47B2-A629-4B7E920E31FE}" type="presParOf" srcId="{4E5577AD-297B-4D95-BA08-E95D71AF6826}" destId="{25D97A35-0C30-4A36-9DD0-D7C32E720873}" srcOrd="3" destOrd="0" presId="urn:microsoft.com/office/officeart/2008/layout/VerticalCurvedList"/>
    <dgm:cxn modelId="{2203B052-A7B9-4F7A-AFD7-1EF1872749E0}" type="presParOf" srcId="{81698662-4567-4786-BA16-CE19C1249421}" destId="{4E0D465D-C6FD-46EE-9D66-D44EB8F9E4EF}" srcOrd="1" destOrd="0" presId="urn:microsoft.com/office/officeart/2008/layout/VerticalCurvedList"/>
    <dgm:cxn modelId="{A3BBBFBC-32EA-4DFE-8E4A-3D5CB9C1A48E}" type="presParOf" srcId="{81698662-4567-4786-BA16-CE19C1249421}" destId="{45439631-3D16-4BA0-98FD-7F4642FC7BC3}" srcOrd="2" destOrd="0" presId="urn:microsoft.com/office/officeart/2008/layout/VerticalCurvedList"/>
    <dgm:cxn modelId="{706EAF4B-0C5B-4CA3-B8BA-F68D5E1C1CC0}" type="presParOf" srcId="{45439631-3D16-4BA0-98FD-7F4642FC7BC3}" destId="{FB393252-26DB-45B9-AFEF-8CD26D5321F8}" srcOrd="0" destOrd="0" presId="urn:microsoft.com/office/officeart/2008/layout/VerticalCurvedList"/>
    <dgm:cxn modelId="{4AF3E4A7-6E3D-49C7-B763-B5985E99D1B7}" type="presParOf" srcId="{81698662-4567-4786-BA16-CE19C1249421}" destId="{98B1FA6C-3193-4F12-8A13-742CFC6A0242}" srcOrd="3" destOrd="0" presId="urn:microsoft.com/office/officeart/2008/layout/VerticalCurvedList"/>
    <dgm:cxn modelId="{CAD412EC-EBC1-4A1F-BFE7-98EA5121EB8D}" type="presParOf" srcId="{81698662-4567-4786-BA16-CE19C1249421}" destId="{25EBFE64-5316-40AA-B378-521473F503A2}" srcOrd="4" destOrd="0" presId="urn:microsoft.com/office/officeart/2008/layout/VerticalCurvedList"/>
    <dgm:cxn modelId="{864D8E0D-D0AD-4425-AE88-C966D87FD3E6}" type="presParOf" srcId="{25EBFE64-5316-40AA-B378-521473F503A2}" destId="{E8AEB86C-9736-4F78-900B-EF41F20FD99B}" srcOrd="0" destOrd="0" presId="urn:microsoft.com/office/officeart/2008/layout/VerticalCurvedList"/>
    <dgm:cxn modelId="{5D05DC3E-738C-4551-975E-ABCB9B10E5A9}" type="presParOf" srcId="{81698662-4567-4786-BA16-CE19C1249421}" destId="{6C59187C-3244-4798-A61A-6F60A8E006B4}" srcOrd="5" destOrd="0" presId="urn:microsoft.com/office/officeart/2008/layout/VerticalCurvedList"/>
    <dgm:cxn modelId="{82A9A802-5A7D-4585-B6A3-0D9474F048A0}" type="presParOf" srcId="{81698662-4567-4786-BA16-CE19C1249421}" destId="{1482F6FF-4F1A-425F-B947-F43190C7434C}" srcOrd="6" destOrd="0" presId="urn:microsoft.com/office/officeart/2008/layout/VerticalCurvedList"/>
    <dgm:cxn modelId="{9A7BF8DF-7DF2-4458-B330-6AE842BDB85A}" type="presParOf" srcId="{1482F6FF-4F1A-425F-B947-F43190C7434C}" destId="{1DE2DCD2-AC99-4226-B369-71718C39B084}" srcOrd="0" destOrd="0" presId="urn:microsoft.com/office/officeart/2008/layout/VerticalCurvedList"/>
    <dgm:cxn modelId="{A8EEFC85-9844-4592-8ED1-4BE1C00AFC51}" type="presParOf" srcId="{81698662-4567-4786-BA16-CE19C1249421}" destId="{6720C336-28F5-4DEE-ABDD-F900CAC8DD69}" srcOrd="7" destOrd="0" presId="urn:microsoft.com/office/officeart/2008/layout/VerticalCurvedList"/>
    <dgm:cxn modelId="{CA95AD81-F19C-407E-85B5-EB15BC01FB5A}" type="presParOf" srcId="{81698662-4567-4786-BA16-CE19C1249421}" destId="{5913ED83-47E1-4F21-9037-E1604A901C24}" srcOrd="8" destOrd="0" presId="urn:microsoft.com/office/officeart/2008/layout/VerticalCurvedList"/>
    <dgm:cxn modelId="{E2E0434C-135D-47CF-9B21-1A477547F985}" type="presParOf" srcId="{5913ED83-47E1-4F21-9037-E1604A901C24}" destId="{B82BFA22-D780-411B-8B4A-A173F0AA7A05}" srcOrd="0" destOrd="0" presId="urn:microsoft.com/office/officeart/2008/layout/VerticalCurvedList"/>
    <dgm:cxn modelId="{AFFE34A7-2C71-489C-9439-139B931A4670}" type="presParOf" srcId="{81698662-4567-4786-BA16-CE19C1249421}" destId="{BD68FBC5-B4DA-43DD-A3CB-A77805566CA0}" srcOrd="9" destOrd="0" presId="urn:microsoft.com/office/officeart/2008/layout/VerticalCurvedList"/>
    <dgm:cxn modelId="{462426F9-8043-498D-B50A-F0F1069171C5}" type="presParOf" srcId="{81698662-4567-4786-BA16-CE19C1249421}" destId="{8B588639-6359-4041-93C1-FDC3F06DF319}" srcOrd="10" destOrd="0" presId="urn:microsoft.com/office/officeart/2008/layout/VerticalCurvedList"/>
    <dgm:cxn modelId="{DEA1F79C-6DCD-4284-BE49-8BFD7BB11E70}" type="presParOf" srcId="{8B588639-6359-4041-93C1-FDC3F06DF319}" destId="{02BB7BCB-B681-4E6B-B353-BD690615B94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B3422A-DB30-4075-ADBA-A979537EDD3A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EB67EFF-6BAF-4EA1-888C-C511D3E1C3A3}">
      <dgm:prSet phldrT="[Text]"/>
      <dgm:spPr>
        <a:solidFill>
          <a:srgbClr val="D1F48A"/>
        </a:solidFill>
      </dgm:spPr>
      <dgm:t>
        <a:bodyPr/>
        <a:lstStyle/>
        <a:p>
          <a:r>
            <a:rPr lang="de-DE" dirty="0"/>
            <a:t>Klasse</a:t>
          </a:r>
        </a:p>
      </dgm:t>
    </dgm:pt>
    <dgm:pt modelId="{91AB64D2-EAF0-4F46-9753-02AF2084F770}" type="parTrans" cxnId="{989DE453-CC0D-432A-A9B1-60FE3B5B0E25}">
      <dgm:prSet/>
      <dgm:spPr/>
      <dgm:t>
        <a:bodyPr/>
        <a:lstStyle/>
        <a:p>
          <a:endParaRPr lang="de-DE"/>
        </a:p>
      </dgm:t>
    </dgm:pt>
    <dgm:pt modelId="{FD90BB80-7DFC-44E0-B2A8-029E20E1EC65}" type="sibTrans" cxnId="{989DE453-CC0D-432A-A9B1-60FE3B5B0E25}">
      <dgm:prSet/>
      <dgm:spPr/>
      <dgm:t>
        <a:bodyPr/>
        <a:lstStyle/>
        <a:p>
          <a:endParaRPr lang="de-DE"/>
        </a:p>
      </dgm:t>
    </dgm:pt>
    <dgm:pt modelId="{C46D47ED-90B0-411E-9BD1-1C8351A0BA25}">
      <dgm:prSet phldrT="[Text]"/>
      <dgm:spPr/>
      <dgm:t>
        <a:bodyPr/>
        <a:lstStyle/>
        <a:p>
          <a:r>
            <a:rPr lang="de-DE" b="1" dirty="0"/>
            <a:t>SLs</a:t>
          </a:r>
          <a:r>
            <a:rPr lang="de-DE" dirty="0"/>
            <a:t>, auch aus praktischen Arbeiten</a:t>
          </a:r>
        </a:p>
      </dgm:t>
    </dgm:pt>
    <dgm:pt modelId="{DCD66705-11C2-4605-8D8B-0BE8A0F247E8}" type="parTrans" cxnId="{A529B2EF-F6A0-4B3B-8491-A14B415B7B36}">
      <dgm:prSet/>
      <dgm:spPr/>
      <dgm:t>
        <a:bodyPr/>
        <a:lstStyle/>
        <a:p>
          <a:endParaRPr lang="de-DE"/>
        </a:p>
      </dgm:t>
    </dgm:pt>
    <dgm:pt modelId="{F85C7ED9-8EC8-4C70-95A6-5664FFB737EA}" type="sibTrans" cxnId="{A529B2EF-F6A0-4B3B-8491-A14B415B7B36}">
      <dgm:prSet/>
      <dgm:spPr/>
      <dgm:t>
        <a:bodyPr/>
        <a:lstStyle/>
        <a:p>
          <a:endParaRPr lang="de-DE"/>
        </a:p>
      </dgm:t>
    </dgm:pt>
    <dgm:pt modelId="{724D720A-8D92-4F2C-9CD3-CDBB5C4E994E}">
      <dgm:prSet phldrT="[Text]"/>
      <dgm:spPr/>
      <dgm:t>
        <a:bodyPr/>
        <a:lstStyle/>
        <a:p>
          <a:r>
            <a:rPr lang="de-DE" b="1" dirty="0"/>
            <a:t>2 GLNs </a:t>
          </a:r>
          <a:r>
            <a:rPr lang="de-DE" dirty="0"/>
            <a:t>pro Jahr sowie SLs</a:t>
          </a:r>
        </a:p>
      </dgm:t>
    </dgm:pt>
    <dgm:pt modelId="{4D7C4B56-C279-460A-A540-33C366A3A6AC}" type="parTrans" cxnId="{B2405DFC-EDFD-49A5-9268-551E8F366989}">
      <dgm:prSet/>
      <dgm:spPr/>
      <dgm:t>
        <a:bodyPr/>
        <a:lstStyle/>
        <a:p>
          <a:endParaRPr lang="de-DE"/>
        </a:p>
      </dgm:t>
    </dgm:pt>
    <dgm:pt modelId="{55BB6BD5-8F1E-4D5D-95DE-42E9E409695A}" type="sibTrans" cxnId="{B2405DFC-EDFD-49A5-9268-551E8F366989}">
      <dgm:prSet/>
      <dgm:spPr/>
      <dgm:t>
        <a:bodyPr/>
        <a:lstStyle/>
        <a:p>
          <a:endParaRPr lang="de-DE"/>
        </a:p>
      </dgm:t>
    </dgm:pt>
    <dgm:pt modelId="{2836EC38-6D6A-4356-ACDE-AEEDE329CFFA}">
      <dgm:prSet phldrT="[Text]"/>
      <dgm:spPr>
        <a:solidFill>
          <a:srgbClr val="9CBC64"/>
        </a:solidFill>
      </dgm:spPr>
      <dgm:t>
        <a:bodyPr/>
        <a:lstStyle/>
        <a:p>
          <a:r>
            <a:rPr lang="de-DE" dirty="0"/>
            <a:t>TUN, KBD, Hauswirtschaft, Handwerk</a:t>
          </a:r>
        </a:p>
      </dgm:t>
    </dgm:pt>
    <dgm:pt modelId="{D5FFD481-9FC2-4285-8BBA-13972B717AC5}" type="parTrans" cxnId="{C018D434-4863-497A-81AD-C2AB1E1FAAE9}">
      <dgm:prSet/>
      <dgm:spPr/>
      <dgm:t>
        <a:bodyPr/>
        <a:lstStyle/>
        <a:p>
          <a:endParaRPr lang="de-DE"/>
        </a:p>
      </dgm:t>
    </dgm:pt>
    <dgm:pt modelId="{A6D1B346-3AFF-47BD-943E-4DF120CF5257}" type="sibTrans" cxnId="{C018D434-4863-497A-81AD-C2AB1E1FAAE9}">
      <dgm:prSet/>
      <dgm:spPr/>
      <dgm:t>
        <a:bodyPr/>
        <a:lstStyle/>
        <a:p>
          <a:endParaRPr lang="de-DE"/>
        </a:p>
      </dgm:t>
    </dgm:pt>
    <dgm:pt modelId="{5CC54F7A-C25E-4E6E-AA91-A3475B08568F}">
      <dgm:prSet phldrT="[Text]"/>
      <dgm:spPr>
        <a:solidFill>
          <a:srgbClr val="B9DF70"/>
        </a:solidFill>
      </dgm:spPr>
      <dgm:t>
        <a:bodyPr/>
        <a:lstStyle/>
        <a:p>
          <a:r>
            <a:rPr lang="de-DE" dirty="0"/>
            <a:t>Englisch</a:t>
          </a:r>
        </a:p>
      </dgm:t>
    </dgm:pt>
    <dgm:pt modelId="{7696382B-3476-4CB2-AA63-7814E191ACC2}" type="parTrans" cxnId="{A7EDEECA-8F8D-4B1D-92E8-2D3FF8A866F1}">
      <dgm:prSet/>
      <dgm:spPr/>
      <dgm:t>
        <a:bodyPr/>
        <a:lstStyle/>
        <a:p>
          <a:endParaRPr lang="de-DE"/>
        </a:p>
      </dgm:t>
    </dgm:pt>
    <dgm:pt modelId="{DA8735F9-5687-4375-8C75-2BB6FEABC694}" type="sibTrans" cxnId="{A7EDEECA-8F8D-4B1D-92E8-2D3FF8A866F1}">
      <dgm:prSet/>
      <dgm:spPr/>
      <dgm:t>
        <a:bodyPr/>
        <a:lstStyle/>
        <a:p>
          <a:endParaRPr lang="de-DE"/>
        </a:p>
      </dgm:t>
    </dgm:pt>
    <dgm:pt modelId="{B81B8419-C1AB-4A80-83E9-5AD424480FDC}">
      <dgm:prSet phldrT="[Text]"/>
      <dgm:spPr/>
      <dgm:t>
        <a:bodyPr/>
        <a:lstStyle/>
        <a:p>
          <a:r>
            <a:rPr lang="de-DE" dirty="0"/>
            <a:t>7./8.</a:t>
          </a:r>
        </a:p>
      </dgm:t>
    </dgm:pt>
    <dgm:pt modelId="{DB58F313-9D64-4357-B527-79BBA75B803F}" type="parTrans" cxnId="{925C8268-9F16-49AE-971F-E3E1527D859A}">
      <dgm:prSet/>
      <dgm:spPr/>
      <dgm:t>
        <a:bodyPr/>
        <a:lstStyle/>
        <a:p>
          <a:endParaRPr lang="de-DE"/>
        </a:p>
      </dgm:t>
    </dgm:pt>
    <dgm:pt modelId="{FF04C1B9-B313-40FD-81B3-620AF8C975AE}" type="sibTrans" cxnId="{925C8268-9F16-49AE-971F-E3E1527D859A}">
      <dgm:prSet/>
      <dgm:spPr/>
      <dgm:t>
        <a:bodyPr/>
        <a:lstStyle/>
        <a:p>
          <a:endParaRPr lang="de-DE"/>
        </a:p>
      </dgm:t>
    </dgm:pt>
    <dgm:pt modelId="{6967056E-286F-410F-B7D6-CA0C787E23BF}">
      <dgm:prSet phldrT="[Text]"/>
      <dgm:spPr/>
      <dgm:t>
        <a:bodyPr/>
        <a:lstStyle/>
        <a:p>
          <a:r>
            <a:rPr lang="de-DE" dirty="0"/>
            <a:t>9./10.</a:t>
          </a:r>
        </a:p>
      </dgm:t>
    </dgm:pt>
    <dgm:pt modelId="{34B68D38-55E8-4244-96BD-30678D8FD80E}" type="parTrans" cxnId="{F694D2F0-BFCA-4E7F-AB6D-505227EB82AF}">
      <dgm:prSet/>
      <dgm:spPr/>
      <dgm:t>
        <a:bodyPr/>
        <a:lstStyle/>
        <a:p>
          <a:endParaRPr lang="de-DE"/>
        </a:p>
      </dgm:t>
    </dgm:pt>
    <dgm:pt modelId="{AA88CE2B-9974-4C28-840F-DF524B49858F}" type="sibTrans" cxnId="{F694D2F0-BFCA-4E7F-AB6D-505227EB82AF}">
      <dgm:prSet/>
      <dgm:spPr/>
      <dgm:t>
        <a:bodyPr/>
        <a:lstStyle/>
        <a:p>
          <a:endParaRPr lang="de-DE"/>
        </a:p>
      </dgm:t>
    </dgm:pt>
    <dgm:pt modelId="{6F859A22-1595-4D8A-B4C4-D64E382E0C90}">
      <dgm:prSet phldrT="[Text]"/>
      <dgm:spPr/>
      <dgm:t>
        <a:bodyPr/>
        <a:lstStyle/>
        <a:p>
          <a:r>
            <a:rPr lang="de-DE" b="1" dirty="0"/>
            <a:t>4 GLNs </a:t>
          </a:r>
          <a:r>
            <a:rPr lang="de-DE" dirty="0"/>
            <a:t>pro Jahr &amp; SLs</a:t>
          </a:r>
        </a:p>
      </dgm:t>
    </dgm:pt>
    <dgm:pt modelId="{94D20640-AFAB-40B6-9132-6DF49E0360FB}" type="parTrans" cxnId="{3058EE03-B470-4FA1-94B3-3DBE06ADFFFD}">
      <dgm:prSet/>
      <dgm:spPr/>
      <dgm:t>
        <a:bodyPr/>
        <a:lstStyle/>
        <a:p>
          <a:endParaRPr lang="de-DE"/>
        </a:p>
      </dgm:t>
    </dgm:pt>
    <dgm:pt modelId="{DC943AEF-9608-48DD-97BA-BBEE9B5931CB}" type="sibTrans" cxnId="{3058EE03-B470-4FA1-94B3-3DBE06ADFFFD}">
      <dgm:prSet/>
      <dgm:spPr/>
      <dgm:t>
        <a:bodyPr/>
        <a:lstStyle/>
        <a:p>
          <a:endParaRPr lang="de-DE"/>
        </a:p>
      </dgm:t>
    </dgm:pt>
    <dgm:pt modelId="{3605F8FB-287B-436C-AEF3-EC36FA48D2B5}" type="pres">
      <dgm:prSet presAssocID="{EBB3422A-DB30-4075-ADBA-A979537EDD3A}" presName="theList" presStyleCnt="0">
        <dgm:presLayoutVars>
          <dgm:dir/>
          <dgm:animLvl val="lvl"/>
          <dgm:resizeHandles val="exact"/>
        </dgm:presLayoutVars>
      </dgm:prSet>
      <dgm:spPr/>
    </dgm:pt>
    <dgm:pt modelId="{8B768DDC-54E3-4766-BBF7-C2DB23EF556A}" type="pres">
      <dgm:prSet presAssocID="{FEB67EFF-6BAF-4EA1-888C-C511D3E1C3A3}" presName="compNode" presStyleCnt="0"/>
      <dgm:spPr/>
    </dgm:pt>
    <dgm:pt modelId="{DA5E8BF0-98F5-4777-8752-FF841E20E4EA}" type="pres">
      <dgm:prSet presAssocID="{FEB67EFF-6BAF-4EA1-888C-C511D3E1C3A3}" presName="aNode" presStyleLbl="bgShp" presStyleIdx="0" presStyleCnt="3"/>
      <dgm:spPr/>
    </dgm:pt>
    <dgm:pt modelId="{19E82898-73DD-4D04-9692-F7BC549EB973}" type="pres">
      <dgm:prSet presAssocID="{FEB67EFF-6BAF-4EA1-888C-C511D3E1C3A3}" presName="textNode" presStyleLbl="bgShp" presStyleIdx="0" presStyleCnt="3"/>
      <dgm:spPr/>
    </dgm:pt>
    <dgm:pt modelId="{16ABBDEB-50E0-4FD0-B023-7EAB76A01077}" type="pres">
      <dgm:prSet presAssocID="{FEB67EFF-6BAF-4EA1-888C-C511D3E1C3A3}" presName="compChildNode" presStyleCnt="0"/>
      <dgm:spPr/>
    </dgm:pt>
    <dgm:pt modelId="{524518EF-8A09-46C1-96FD-E68256B1A317}" type="pres">
      <dgm:prSet presAssocID="{FEB67EFF-6BAF-4EA1-888C-C511D3E1C3A3}" presName="theInnerList" presStyleCnt="0"/>
      <dgm:spPr/>
    </dgm:pt>
    <dgm:pt modelId="{6770BE27-3ACE-4866-928A-174784901D7C}" type="pres">
      <dgm:prSet presAssocID="{B81B8419-C1AB-4A80-83E9-5AD424480FDC}" presName="childNode" presStyleLbl="node1" presStyleIdx="0" presStyleCnt="5">
        <dgm:presLayoutVars>
          <dgm:bulletEnabled val="1"/>
        </dgm:presLayoutVars>
      </dgm:prSet>
      <dgm:spPr/>
    </dgm:pt>
    <dgm:pt modelId="{576FEFA8-17C0-44F4-AD8C-0A15F6A6FDB9}" type="pres">
      <dgm:prSet presAssocID="{B81B8419-C1AB-4A80-83E9-5AD424480FDC}" presName="aSpace2" presStyleCnt="0"/>
      <dgm:spPr/>
    </dgm:pt>
    <dgm:pt modelId="{83D1D1EE-F310-4E26-81DC-DF1DE2D2BBF0}" type="pres">
      <dgm:prSet presAssocID="{6967056E-286F-410F-B7D6-CA0C787E23BF}" presName="childNode" presStyleLbl="node1" presStyleIdx="1" presStyleCnt="5">
        <dgm:presLayoutVars>
          <dgm:bulletEnabled val="1"/>
        </dgm:presLayoutVars>
      </dgm:prSet>
      <dgm:spPr/>
    </dgm:pt>
    <dgm:pt modelId="{7F719DAE-1C48-416A-8FCD-C05FF2591537}" type="pres">
      <dgm:prSet presAssocID="{FEB67EFF-6BAF-4EA1-888C-C511D3E1C3A3}" presName="aSpace" presStyleCnt="0"/>
      <dgm:spPr/>
    </dgm:pt>
    <dgm:pt modelId="{ACDD74E7-728C-4169-9271-2C2DA94976E9}" type="pres">
      <dgm:prSet presAssocID="{5CC54F7A-C25E-4E6E-AA91-A3475B08568F}" presName="compNode" presStyleCnt="0"/>
      <dgm:spPr/>
    </dgm:pt>
    <dgm:pt modelId="{763DF33C-CC0E-4B9D-93E5-CA7EB18CB818}" type="pres">
      <dgm:prSet presAssocID="{5CC54F7A-C25E-4E6E-AA91-A3475B08568F}" presName="aNode" presStyleLbl="bgShp" presStyleIdx="1" presStyleCnt="3"/>
      <dgm:spPr/>
    </dgm:pt>
    <dgm:pt modelId="{58A44C23-17EC-40EC-BE9A-6FF5D7942459}" type="pres">
      <dgm:prSet presAssocID="{5CC54F7A-C25E-4E6E-AA91-A3475B08568F}" presName="textNode" presStyleLbl="bgShp" presStyleIdx="1" presStyleCnt="3"/>
      <dgm:spPr/>
    </dgm:pt>
    <dgm:pt modelId="{D79690F7-D3B5-4B8C-A9EF-097A753EA053}" type="pres">
      <dgm:prSet presAssocID="{5CC54F7A-C25E-4E6E-AA91-A3475B08568F}" presName="compChildNode" presStyleCnt="0"/>
      <dgm:spPr/>
    </dgm:pt>
    <dgm:pt modelId="{565389CF-FFA3-468E-978E-35903755041B}" type="pres">
      <dgm:prSet presAssocID="{5CC54F7A-C25E-4E6E-AA91-A3475B08568F}" presName="theInnerList" presStyleCnt="0"/>
      <dgm:spPr/>
    </dgm:pt>
    <dgm:pt modelId="{33F7A917-6891-4C7B-8BFA-EF0C89C4ADBA}" type="pres">
      <dgm:prSet presAssocID="{6F859A22-1595-4D8A-B4C4-D64E382E0C90}" presName="childNode" presStyleLbl="node1" presStyleIdx="2" presStyleCnt="5">
        <dgm:presLayoutVars>
          <dgm:bulletEnabled val="1"/>
        </dgm:presLayoutVars>
      </dgm:prSet>
      <dgm:spPr/>
    </dgm:pt>
    <dgm:pt modelId="{2D36DAC5-74BF-48FA-A340-478214E08218}" type="pres">
      <dgm:prSet presAssocID="{5CC54F7A-C25E-4E6E-AA91-A3475B08568F}" presName="aSpace" presStyleCnt="0"/>
      <dgm:spPr/>
    </dgm:pt>
    <dgm:pt modelId="{1702E313-C1A2-441D-AFC6-3EAB92949A2F}" type="pres">
      <dgm:prSet presAssocID="{2836EC38-6D6A-4356-ACDE-AEEDE329CFFA}" presName="compNode" presStyleCnt="0"/>
      <dgm:spPr/>
    </dgm:pt>
    <dgm:pt modelId="{E40C6CFF-26DE-419E-90F0-E6430472106F}" type="pres">
      <dgm:prSet presAssocID="{2836EC38-6D6A-4356-ACDE-AEEDE329CFFA}" presName="aNode" presStyleLbl="bgShp" presStyleIdx="2" presStyleCnt="3"/>
      <dgm:spPr/>
    </dgm:pt>
    <dgm:pt modelId="{EED07892-6436-4A96-B877-278EE8BFDE28}" type="pres">
      <dgm:prSet presAssocID="{2836EC38-6D6A-4356-ACDE-AEEDE329CFFA}" presName="textNode" presStyleLbl="bgShp" presStyleIdx="2" presStyleCnt="3"/>
      <dgm:spPr/>
    </dgm:pt>
    <dgm:pt modelId="{48A4E1A9-D6CA-41FD-978F-F38E801D8DBF}" type="pres">
      <dgm:prSet presAssocID="{2836EC38-6D6A-4356-ACDE-AEEDE329CFFA}" presName="compChildNode" presStyleCnt="0"/>
      <dgm:spPr/>
    </dgm:pt>
    <dgm:pt modelId="{1F449A04-6146-4D82-A0F0-547BB00C2205}" type="pres">
      <dgm:prSet presAssocID="{2836EC38-6D6A-4356-ACDE-AEEDE329CFFA}" presName="theInnerList" presStyleCnt="0"/>
      <dgm:spPr/>
    </dgm:pt>
    <dgm:pt modelId="{9F77A171-2C5D-43B2-B5F7-EDB40384BE3B}" type="pres">
      <dgm:prSet presAssocID="{C46D47ED-90B0-411E-9BD1-1C8351A0BA25}" presName="childNode" presStyleLbl="node1" presStyleIdx="3" presStyleCnt="5">
        <dgm:presLayoutVars>
          <dgm:bulletEnabled val="1"/>
        </dgm:presLayoutVars>
      </dgm:prSet>
      <dgm:spPr/>
    </dgm:pt>
    <dgm:pt modelId="{E260DF6C-3C22-49F2-99D4-580DB4BC7748}" type="pres">
      <dgm:prSet presAssocID="{C46D47ED-90B0-411E-9BD1-1C8351A0BA25}" presName="aSpace2" presStyleCnt="0"/>
      <dgm:spPr/>
    </dgm:pt>
    <dgm:pt modelId="{2C6B6FAB-4BE5-4482-9797-3271580EE71E}" type="pres">
      <dgm:prSet presAssocID="{724D720A-8D92-4F2C-9CD3-CDBB5C4E994E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3058EE03-B470-4FA1-94B3-3DBE06ADFFFD}" srcId="{5CC54F7A-C25E-4E6E-AA91-A3475B08568F}" destId="{6F859A22-1595-4D8A-B4C4-D64E382E0C90}" srcOrd="0" destOrd="0" parTransId="{94D20640-AFAB-40B6-9132-6DF49E0360FB}" sibTransId="{DC943AEF-9608-48DD-97BA-BBEE9B5931CB}"/>
    <dgm:cxn modelId="{A7BD3F0D-3022-4325-93F7-3CAF379D3C73}" type="presOf" srcId="{B81B8419-C1AB-4A80-83E9-5AD424480FDC}" destId="{6770BE27-3ACE-4866-928A-174784901D7C}" srcOrd="0" destOrd="0" presId="urn:microsoft.com/office/officeart/2005/8/layout/lProcess2"/>
    <dgm:cxn modelId="{C018D434-4863-497A-81AD-C2AB1E1FAAE9}" srcId="{EBB3422A-DB30-4075-ADBA-A979537EDD3A}" destId="{2836EC38-6D6A-4356-ACDE-AEEDE329CFFA}" srcOrd="2" destOrd="0" parTransId="{D5FFD481-9FC2-4285-8BBA-13972B717AC5}" sibTransId="{A6D1B346-3AFF-47BD-943E-4DF120CF5257}"/>
    <dgm:cxn modelId="{4F4E9136-98F7-4841-90EE-7E4FBEB621A4}" type="presOf" srcId="{6F859A22-1595-4D8A-B4C4-D64E382E0C90}" destId="{33F7A917-6891-4C7B-8BFA-EF0C89C4ADBA}" srcOrd="0" destOrd="0" presId="urn:microsoft.com/office/officeart/2005/8/layout/lProcess2"/>
    <dgm:cxn modelId="{00ED683A-962B-4053-A361-84C8A47A2117}" type="presOf" srcId="{FEB67EFF-6BAF-4EA1-888C-C511D3E1C3A3}" destId="{19E82898-73DD-4D04-9692-F7BC549EB973}" srcOrd="1" destOrd="0" presId="urn:microsoft.com/office/officeart/2005/8/layout/lProcess2"/>
    <dgm:cxn modelId="{E614225E-97F0-4775-8BD1-E548C5DF49A8}" type="presOf" srcId="{EBB3422A-DB30-4075-ADBA-A979537EDD3A}" destId="{3605F8FB-287B-436C-AEF3-EC36FA48D2B5}" srcOrd="0" destOrd="0" presId="urn:microsoft.com/office/officeart/2005/8/layout/lProcess2"/>
    <dgm:cxn modelId="{E250D341-B508-4526-A4F3-39E53BC5EE9C}" type="presOf" srcId="{6967056E-286F-410F-B7D6-CA0C787E23BF}" destId="{83D1D1EE-F310-4E26-81DC-DF1DE2D2BBF0}" srcOrd="0" destOrd="0" presId="urn:microsoft.com/office/officeart/2005/8/layout/lProcess2"/>
    <dgm:cxn modelId="{925C8268-9F16-49AE-971F-E3E1527D859A}" srcId="{FEB67EFF-6BAF-4EA1-888C-C511D3E1C3A3}" destId="{B81B8419-C1AB-4A80-83E9-5AD424480FDC}" srcOrd="0" destOrd="0" parTransId="{DB58F313-9D64-4357-B527-79BBA75B803F}" sibTransId="{FF04C1B9-B313-40FD-81B3-620AF8C975AE}"/>
    <dgm:cxn modelId="{989DE453-CC0D-432A-A9B1-60FE3B5B0E25}" srcId="{EBB3422A-DB30-4075-ADBA-A979537EDD3A}" destId="{FEB67EFF-6BAF-4EA1-888C-C511D3E1C3A3}" srcOrd="0" destOrd="0" parTransId="{91AB64D2-EAF0-4F46-9753-02AF2084F770}" sibTransId="{FD90BB80-7DFC-44E0-B2A8-029E20E1EC65}"/>
    <dgm:cxn modelId="{10857D99-1AD6-4943-8C5C-B79FADB8C005}" type="presOf" srcId="{2836EC38-6D6A-4356-ACDE-AEEDE329CFFA}" destId="{E40C6CFF-26DE-419E-90F0-E6430472106F}" srcOrd="0" destOrd="0" presId="urn:microsoft.com/office/officeart/2005/8/layout/lProcess2"/>
    <dgm:cxn modelId="{71933BA3-7122-4769-BFF2-440EB538847E}" type="presOf" srcId="{724D720A-8D92-4F2C-9CD3-CDBB5C4E994E}" destId="{2C6B6FAB-4BE5-4482-9797-3271580EE71E}" srcOrd="0" destOrd="0" presId="urn:microsoft.com/office/officeart/2005/8/layout/lProcess2"/>
    <dgm:cxn modelId="{27A391B8-FBC2-4156-9C30-B5B7B47738BA}" type="presOf" srcId="{5CC54F7A-C25E-4E6E-AA91-A3475B08568F}" destId="{58A44C23-17EC-40EC-BE9A-6FF5D7942459}" srcOrd="1" destOrd="0" presId="urn:microsoft.com/office/officeart/2005/8/layout/lProcess2"/>
    <dgm:cxn modelId="{C985DCC6-4046-469E-B847-4FE3590E5C43}" type="presOf" srcId="{5CC54F7A-C25E-4E6E-AA91-A3475B08568F}" destId="{763DF33C-CC0E-4B9D-93E5-CA7EB18CB818}" srcOrd="0" destOrd="0" presId="urn:microsoft.com/office/officeart/2005/8/layout/lProcess2"/>
    <dgm:cxn modelId="{A7EDEECA-8F8D-4B1D-92E8-2D3FF8A866F1}" srcId="{EBB3422A-DB30-4075-ADBA-A979537EDD3A}" destId="{5CC54F7A-C25E-4E6E-AA91-A3475B08568F}" srcOrd="1" destOrd="0" parTransId="{7696382B-3476-4CB2-AA63-7814E191ACC2}" sibTransId="{DA8735F9-5687-4375-8C75-2BB6FEABC694}"/>
    <dgm:cxn modelId="{5CF637E8-C4FA-46CB-80FF-EC2F355F37D9}" type="presOf" srcId="{C46D47ED-90B0-411E-9BD1-1C8351A0BA25}" destId="{9F77A171-2C5D-43B2-B5F7-EDB40384BE3B}" srcOrd="0" destOrd="0" presId="urn:microsoft.com/office/officeart/2005/8/layout/lProcess2"/>
    <dgm:cxn modelId="{A529B2EF-F6A0-4B3B-8491-A14B415B7B36}" srcId="{2836EC38-6D6A-4356-ACDE-AEEDE329CFFA}" destId="{C46D47ED-90B0-411E-9BD1-1C8351A0BA25}" srcOrd="0" destOrd="0" parTransId="{DCD66705-11C2-4605-8D8B-0BE8A0F247E8}" sibTransId="{F85C7ED9-8EC8-4C70-95A6-5664FFB737EA}"/>
    <dgm:cxn modelId="{210B42F0-E5AA-4E28-90CF-14D241E7AFEC}" type="presOf" srcId="{FEB67EFF-6BAF-4EA1-888C-C511D3E1C3A3}" destId="{DA5E8BF0-98F5-4777-8752-FF841E20E4EA}" srcOrd="0" destOrd="0" presId="urn:microsoft.com/office/officeart/2005/8/layout/lProcess2"/>
    <dgm:cxn modelId="{F694D2F0-BFCA-4E7F-AB6D-505227EB82AF}" srcId="{FEB67EFF-6BAF-4EA1-888C-C511D3E1C3A3}" destId="{6967056E-286F-410F-B7D6-CA0C787E23BF}" srcOrd="1" destOrd="0" parTransId="{34B68D38-55E8-4244-96BD-30678D8FD80E}" sibTransId="{AA88CE2B-9974-4C28-840F-DF524B49858F}"/>
    <dgm:cxn modelId="{6E0792F3-D4AF-4BEE-88DB-89E1FDFBC784}" type="presOf" srcId="{2836EC38-6D6A-4356-ACDE-AEEDE329CFFA}" destId="{EED07892-6436-4A96-B877-278EE8BFDE28}" srcOrd="1" destOrd="0" presId="urn:microsoft.com/office/officeart/2005/8/layout/lProcess2"/>
    <dgm:cxn modelId="{B2405DFC-EDFD-49A5-9268-551E8F366989}" srcId="{2836EC38-6D6A-4356-ACDE-AEEDE329CFFA}" destId="{724D720A-8D92-4F2C-9CD3-CDBB5C4E994E}" srcOrd="1" destOrd="0" parTransId="{4D7C4B56-C279-460A-A540-33C366A3A6AC}" sibTransId="{55BB6BD5-8F1E-4D5D-95DE-42E9E409695A}"/>
    <dgm:cxn modelId="{4B6E2765-16D4-4F6F-AEAE-A0460686A9A0}" type="presParOf" srcId="{3605F8FB-287B-436C-AEF3-EC36FA48D2B5}" destId="{8B768DDC-54E3-4766-BBF7-C2DB23EF556A}" srcOrd="0" destOrd="0" presId="urn:microsoft.com/office/officeart/2005/8/layout/lProcess2"/>
    <dgm:cxn modelId="{B05F2478-3BE0-4771-AB4A-EFF2A7E8BE1A}" type="presParOf" srcId="{8B768DDC-54E3-4766-BBF7-C2DB23EF556A}" destId="{DA5E8BF0-98F5-4777-8752-FF841E20E4EA}" srcOrd="0" destOrd="0" presId="urn:microsoft.com/office/officeart/2005/8/layout/lProcess2"/>
    <dgm:cxn modelId="{594F5B17-169C-422B-83BA-724F626D6841}" type="presParOf" srcId="{8B768DDC-54E3-4766-BBF7-C2DB23EF556A}" destId="{19E82898-73DD-4D04-9692-F7BC549EB973}" srcOrd="1" destOrd="0" presId="urn:microsoft.com/office/officeart/2005/8/layout/lProcess2"/>
    <dgm:cxn modelId="{71042949-822F-4D10-AC71-7E7F5408A885}" type="presParOf" srcId="{8B768DDC-54E3-4766-BBF7-C2DB23EF556A}" destId="{16ABBDEB-50E0-4FD0-B023-7EAB76A01077}" srcOrd="2" destOrd="0" presId="urn:microsoft.com/office/officeart/2005/8/layout/lProcess2"/>
    <dgm:cxn modelId="{66D8FB0A-CC9E-4298-8F73-E256084C7F5B}" type="presParOf" srcId="{16ABBDEB-50E0-4FD0-B023-7EAB76A01077}" destId="{524518EF-8A09-46C1-96FD-E68256B1A317}" srcOrd="0" destOrd="0" presId="urn:microsoft.com/office/officeart/2005/8/layout/lProcess2"/>
    <dgm:cxn modelId="{43E3F361-BF9D-4DD7-94A2-29B0887CE890}" type="presParOf" srcId="{524518EF-8A09-46C1-96FD-E68256B1A317}" destId="{6770BE27-3ACE-4866-928A-174784901D7C}" srcOrd="0" destOrd="0" presId="urn:microsoft.com/office/officeart/2005/8/layout/lProcess2"/>
    <dgm:cxn modelId="{D2152A20-6556-43C6-9A84-B9210382E334}" type="presParOf" srcId="{524518EF-8A09-46C1-96FD-E68256B1A317}" destId="{576FEFA8-17C0-44F4-AD8C-0A15F6A6FDB9}" srcOrd="1" destOrd="0" presId="urn:microsoft.com/office/officeart/2005/8/layout/lProcess2"/>
    <dgm:cxn modelId="{A2FD8FB8-DF84-44FD-9BCF-23C57A4624B4}" type="presParOf" srcId="{524518EF-8A09-46C1-96FD-E68256B1A317}" destId="{83D1D1EE-F310-4E26-81DC-DF1DE2D2BBF0}" srcOrd="2" destOrd="0" presId="urn:microsoft.com/office/officeart/2005/8/layout/lProcess2"/>
    <dgm:cxn modelId="{4977BBC1-3891-4FF2-85F6-D28DD1BC3DE4}" type="presParOf" srcId="{3605F8FB-287B-436C-AEF3-EC36FA48D2B5}" destId="{7F719DAE-1C48-416A-8FCD-C05FF2591537}" srcOrd="1" destOrd="0" presId="urn:microsoft.com/office/officeart/2005/8/layout/lProcess2"/>
    <dgm:cxn modelId="{F4C94F43-D2B8-40FD-85E8-FA17F1137A67}" type="presParOf" srcId="{3605F8FB-287B-436C-AEF3-EC36FA48D2B5}" destId="{ACDD74E7-728C-4169-9271-2C2DA94976E9}" srcOrd="2" destOrd="0" presId="urn:microsoft.com/office/officeart/2005/8/layout/lProcess2"/>
    <dgm:cxn modelId="{E497F608-BCE5-48E3-A8E5-BF1AD0E68546}" type="presParOf" srcId="{ACDD74E7-728C-4169-9271-2C2DA94976E9}" destId="{763DF33C-CC0E-4B9D-93E5-CA7EB18CB818}" srcOrd="0" destOrd="0" presId="urn:microsoft.com/office/officeart/2005/8/layout/lProcess2"/>
    <dgm:cxn modelId="{B6F5BA63-A1DC-45FA-9A28-B6078CE83EDB}" type="presParOf" srcId="{ACDD74E7-728C-4169-9271-2C2DA94976E9}" destId="{58A44C23-17EC-40EC-BE9A-6FF5D7942459}" srcOrd="1" destOrd="0" presId="urn:microsoft.com/office/officeart/2005/8/layout/lProcess2"/>
    <dgm:cxn modelId="{A1761DD5-E873-46D2-87C7-7D0ABFE7A7E8}" type="presParOf" srcId="{ACDD74E7-728C-4169-9271-2C2DA94976E9}" destId="{D79690F7-D3B5-4B8C-A9EF-097A753EA053}" srcOrd="2" destOrd="0" presId="urn:microsoft.com/office/officeart/2005/8/layout/lProcess2"/>
    <dgm:cxn modelId="{51F96BA2-52D4-4986-A74C-2ECEE5081B73}" type="presParOf" srcId="{D79690F7-D3B5-4B8C-A9EF-097A753EA053}" destId="{565389CF-FFA3-468E-978E-35903755041B}" srcOrd="0" destOrd="0" presId="urn:microsoft.com/office/officeart/2005/8/layout/lProcess2"/>
    <dgm:cxn modelId="{9F65AF60-F97A-4F26-B419-B9D24C71FB5B}" type="presParOf" srcId="{565389CF-FFA3-468E-978E-35903755041B}" destId="{33F7A917-6891-4C7B-8BFA-EF0C89C4ADBA}" srcOrd="0" destOrd="0" presId="urn:microsoft.com/office/officeart/2005/8/layout/lProcess2"/>
    <dgm:cxn modelId="{23C648F5-AFC7-4605-9E30-1D5EF0E98963}" type="presParOf" srcId="{3605F8FB-287B-436C-AEF3-EC36FA48D2B5}" destId="{2D36DAC5-74BF-48FA-A340-478214E08218}" srcOrd="3" destOrd="0" presId="urn:microsoft.com/office/officeart/2005/8/layout/lProcess2"/>
    <dgm:cxn modelId="{95381A49-8A33-4CD6-87D5-112094AEE414}" type="presParOf" srcId="{3605F8FB-287B-436C-AEF3-EC36FA48D2B5}" destId="{1702E313-C1A2-441D-AFC6-3EAB92949A2F}" srcOrd="4" destOrd="0" presId="urn:microsoft.com/office/officeart/2005/8/layout/lProcess2"/>
    <dgm:cxn modelId="{442CBB05-D7E4-461D-A3C2-30C0B2A0FF65}" type="presParOf" srcId="{1702E313-C1A2-441D-AFC6-3EAB92949A2F}" destId="{E40C6CFF-26DE-419E-90F0-E6430472106F}" srcOrd="0" destOrd="0" presId="urn:microsoft.com/office/officeart/2005/8/layout/lProcess2"/>
    <dgm:cxn modelId="{2C701B67-53DF-4D99-811B-44F073B0AEAF}" type="presParOf" srcId="{1702E313-C1A2-441D-AFC6-3EAB92949A2F}" destId="{EED07892-6436-4A96-B877-278EE8BFDE28}" srcOrd="1" destOrd="0" presId="urn:microsoft.com/office/officeart/2005/8/layout/lProcess2"/>
    <dgm:cxn modelId="{2996492A-CA6A-4EAD-A18B-1F3751E52A90}" type="presParOf" srcId="{1702E313-C1A2-441D-AFC6-3EAB92949A2F}" destId="{48A4E1A9-D6CA-41FD-978F-F38E801D8DBF}" srcOrd="2" destOrd="0" presId="urn:microsoft.com/office/officeart/2005/8/layout/lProcess2"/>
    <dgm:cxn modelId="{600EA0CC-FBF2-4557-A095-31C76FFAE6EF}" type="presParOf" srcId="{48A4E1A9-D6CA-41FD-978F-F38E801D8DBF}" destId="{1F449A04-6146-4D82-A0F0-547BB00C2205}" srcOrd="0" destOrd="0" presId="urn:microsoft.com/office/officeart/2005/8/layout/lProcess2"/>
    <dgm:cxn modelId="{ADEFB323-7078-49C8-84DE-89A99FAD43CD}" type="presParOf" srcId="{1F449A04-6146-4D82-A0F0-547BB00C2205}" destId="{9F77A171-2C5D-43B2-B5F7-EDB40384BE3B}" srcOrd="0" destOrd="0" presId="urn:microsoft.com/office/officeart/2005/8/layout/lProcess2"/>
    <dgm:cxn modelId="{63961E62-5565-4468-AF70-B264F4F734DA}" type="presParOf" srcId="{1F449A04-6146-4D82-A0F0-547BB00C2205}" destId="{E260DF6C-3C22-49F2-99D4-580DB4BC7748}" srcOrd="1" destOrd="0" presId="urn:microsoft.com/office/officeart/2005/8/layout/lProcess2"/>
    <dgm:cxn modelId="{76DFC541-B707-453E-8762-00CAC94D9D92}" type="presParOf" srcId="{1F449A04-6146-4D82-A0F0-547BB00C2205}" destId="{2C6B6FAB-4BE5-4482-9797-3271580EE71E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66FB1A-AB08-48BC-8BC2-8F034A32A444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03CEAE92-5ABA-4B39-961B-6A281B1693B3}">
      <dgm:prSet phldrT="[Text]" custT="1"/>
      <dgm:spPr/>
      <dgm:t>
        <a:bodyPr/>
        <a:lstStyle/>
        <a:p>
          <a:r>
            <a:rPr lang="de-DE" sz="1800" b="0" dirty="0"/>
            <a:t>Kunst, Bühne und Design</a:t>
          </a:r>
        </a:p>
      </dgm:t>
    </dgm:pt>
    <dgm:pt modelId="{1408D78E-D2B5-4D62-B7FF-0AF84D543A06}" type="parTrans" cxnId="{30BB7F7D-56E4-4528-9475-0CC6F5FFD764}">
      <dgm:prSet/>
      <dgm:spPr/>
      <dgm:t>
        <a:bodyPr/>
        <a:lstStyle/>
        <a:p>
          <a:endParaRPr lang="de-DE" sz="1400"/>
        </a:p>
      </dgm:t>
    </dgm:pt>
    <dgm:pt modelId="{CC8D7FCB-6265-40A1-8DA0-67E51A3F244C}" type="sibTrans" cxnId="{30BB7F7D-56E4-4528-9475-0CC6F5FFD764}">
      <dgm:prSet/>
      <dgm:spPr/>
      <dgm:t>
        <a:bodyPr/>
        <a:lstStyle/>
        <a:p>
          <a:endParaRPr lang="de-DE" sz="1400"/>
        </a:p>
      </dgm:t>
    </dgm:pt>
    <dgm:pt modelId="{1F86420C-3C58-4973-A576-E54533D433D4}">
      <dgm:prSet phldrT="[Text]" custT="1"/>
      <dgm:spPr/>
      <dgm:t>
        <a:bodyPr/>
        <a:lstStyle/>
        <a:p>
          <a:r>
            <a:rPr lang="de-DE" sz="1800" dirty="0"/>
            <a:t>Hauswirtschaft</a:t>
          </a:r>
          <a:endParaRPr lang="de-DE" sz="1400" dirty="0"/>
        </a:p>
      </dgm:t>
    </dgm:pt>
    <dgm:pt modelId="{E6525E44-5C1A-4702-ACA2-36845C2131B1}" type="parTrans" cxnId="{E0FD90A9-10D1-4B93-892C-9EFC4BD6F4F1}">
      <dgm:prSet/>
      <dgm:spPr/>
      <dgm:t>
        <a:bodyPr/>
        <a:lstStyle/>
        <a:p>
          <a:endParaRPr lang="de-DE" sz="1400"/>
        </a:p>
      </dgm:t>
    </dgm:pt>
    <dgm:pt modelId="{2516B45B-A670-4CDD-BA49-74D39A9586EE}" type="sibTrans" cxnId="{E0FD90A9-10D1-4B93-892C-9EFC4BD6F4F1}">
      <dgm:prSet/>
      <dgm:spPr/>
      <dgm:t>
        <a:bodyPr/>
        <a:lstStyle/>
        <a:p>
          <a:endParaRPr lang="de-DE" sz="1400"/>
        </a:p>
      </dgm:t>
    </dgm:pt>
    <dgm:pt modelId="{14BFDAB2-B863-47B3-A77C-DCA6433D3F17}">
      <dgm:prSet phldrT="[Text]" custT="1"/>
      <dgm:spPr/>
      <dgm:t>
        <a:bodyPr/>
        <a:lstStyle/>
        <a:p>
          <a:r>
            <a:rPr lang="de-DE" sz="1800" dirty="0"/>
            <a:t>Handwerk </a:t>
          </a:r>
          <a:endParaRPr lang="de-DE" sz="1400" dirty="0"/>
        </a:p>
      </dgm:t>
    </dgm:pt>
    <dgm:pt modelId="{D9D51B74-8D48-4933-8AE1-6ADBA25DD44A}" type="parTrans" cxnId="{8A6F5438-B5E4-4BBB-9174-F69182A81842}">
      <dgm:prSet/>
      <dgm:spPr/>
      <dgm:t>
        <a:bodyPr/>
        <a:lstStyle/>
        <a:p>
          <a:endParaRPr lang="de-DE" sz="1400"/>
        </a:p>
      </dgm:t>
    </dgm:pt>
    <dgm:pt modelId="{4D482CA7-BC28-4C15-BF26-1B19D672AEC3}" type="sibTrans" cxnId="{8A6F5438-B5E4-4BBB-9174-F69182A81842}">
      <dgm:prSet/>
      <dgm:spPr/>
      <dgm:t>
        <a:bodyPr/>
        <a:lstStyle/>
        <a:p>
          <a:endParaRPr lang="de-DE" sz="1400"/>
        </a:p>
      </dgm:t>
    </dgm:pt>
    <dgm:pt modelId="{B6B54BA2-A20D-4595-9521-18F4FB0BD49E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de-DE" sz="1800" b="1" dirty="0"/>
            <a:t>Englisch</a:t>
          </a:r>
        </a:p>
      </dgm:t>
    </dgm:pt>
    <dgm:pt modelId="{8527279F-EDF6-4DC2-B5B7-B343741DBE51}" type="parTrans" cxnId="{E32E68BF-CED1-4979-9E6A-EFBAB5BF63EB}">
      <dgm:prSet/>
      <dgm:spPr/>
      <dgm:t>
        <a:bodyPr/>
        <a:lstStyle/>
        <a:p>
          <a:endParaRPr lang="de-DE" sz="1400"/>
        </a:p>
      </dgm:t>
    </dgm:pt>
    <dgm:pt modelId="{9C4190EF-3318-45E4-8F96-E980B39505BA}" type="sibTrans" cxnId="{E32E68BF-CED1-4979-9E6A-EFBAB5BF63EB}">
      <dgm:prSet/>
      <dgm:spPr/>
      <dgm:t>
        <a:bodyPr/>
        <a:lstStyle/>
        <a:p>
          <a:endParaRPr lang="de-DE" sz="1400"/>
        </a:p>
      </dgm:t>
    </dgm:pt>
    <dgm:pt modelId="{563F11CC-CC47-4BAA-9E23-C6E1A2EAD924}">
      <dgm:prSet phldrT="[Text]" custT="1"/>
      <dgm:spPr/>
      <dgm:t>
        <a:bodyPr/>
        <a:lstStyle/>
        <a:p>
          <a:r>
            <a:rPr lang="de-DE" sz="1800" b="0" dirty="0"/>
            <a:t>Technik, Umwelt, Natur</a:t>
          </a:r>
        </a:p>
      </dgm:t>
    </dgm:pt>
    <dgm:pt modelId="{AF021FA5-0EA2-42EE-B65E-619BD01B2CD7}" type="parTrans" cxnId="{EC270663-A257-4FA0-B2C3-467CE695ED7A}">
      <dgm:prSet/>
      <dgm:spPr/>
      <dgm:t>
        <a:bodyPr/>
        <a:lstStyle/>
        <a:p>
          <a:endParaRPr lang="de-DE" sz="1400"/>
        </a:p>
      </dgm:t>
    </dgm:pt>
    <dgm:pt modelId="{F3F42406-7568-46EF-A094-B13223B860F2}" type="sibTrans" cxnId="{EC270663-A257-4FA0-B2C3-467CE695ED7A}">
      <dgm:prSet/>
      <dgm:spPr/>
      <dgm:t>
        <a:bodyPr/>
        <a:lstStyle/>
        <a:p>
          <a:endParaRPr lang="de-DE" sz="1400"/>
        </a:p>
      </dgm:t>
    </dgm:pt>
    <dgm:pt modelId="{C93AB89D-DFD9-474D-90D3-1A867DAB5D41}" type="pres">
      <dgm:prSet presAssocID="{8666FB1A-AB08-48BC-8BC2-8F034A32A444}" presName="Name0" presStyleCnt="0">
        <dgm:presLayoutVars>
          <dgm:chMax val="7"/>
          <dgm:chPref val="7"/>
          <dgm:dir/>
        </dgm:presLayoutVars>
      </dgm:prSet>
      <dgm:spPr/>
    </dgm:pt>
    <dgm:pt modelId="{81698662-4567-4786-BA16-CE19C1249421}" type="pres">
      <dgm:prSet presAssocID="{8666FB1A-AB08-48BC-8BC2-8F034A32A444}" presName="Name1" presStyleCnt="0"/>
      <dgm:spPr/>
    </dgm:pt>
    <dgm:pt modelId="{4E5577AD-297B-4D95-BA08-E95D71AF6826}" type="pres">
      <dgm:prSet presAssocID="{8666FB1A-AB08-48BC-8BC2-8F034A32A444}" presName="cycle" presStyleCnt="0"/>
      <dgm:spPr/>
    </dgm:pt>
    <dgm:pt modelId="{67E8CC81-1999-42F2-AB28-CEE524EFD34A}" type="pres">
      <dgm:prSet presAssocID="{8666FB1A-AB08-48BC-8BC2-8F034A32A444}" presName="srcNode" presStyleLbl="node1" presStyleIdx="0" presStyleCnt="5"/>
      <dgm:spPr/>
    </dgm:pt>
    <dgm:pt modelId="{84D65C7F-DCC1-4942-868D-ABDB5EF0D895}" type="pres">
      <dgm:prSet presAssocID="{8666FB1A-AB08-48BC-8BC2-8F034A32A444}" presName="conn" presStyleLbl="parChTrans1D2" presStyleIdx="0" presStyleCnt="1"/>
      <dgm:spPr/>
    </dgm:pt>
    <dgm:pt modelId="{2E7F6CB4-9F21-4835-B385-E3BD69CFBF05}" type="pres">
      <dgm:prSet presAssocID="{8666FB1A-AB08-48BC-8BC2-8F034A32A444}" presName="extraNode" presStyleLbl="node1" presStyleIdx="0" presStyleCnt="5"/>
      <dgm:spPr/>
    </dgm:pt>
    <dgm:pt modelId="{25D97A35-0C30-4A36-9DD0-D7C32E720873}" type="pres">
      <dgm:prSet presAssocID="{8666FB1A-AB08-48BC-8BC2-8F034A32A444}" presName="dstNode" presStyleLbl="node1" presStyleIdx="0" presStyleCnt="5"/>
      <dgm:spPr/>
    </dgm:pt>
    <dgm:pt modelId="{4E0D465D-C6FD-46EE-9D66-D44EB8F9E4EF}" type="pres">
      <dgm:prSet presAssocID="{B6B54BA2-A20D-4595-9521-18F4FB0BD49E}" presName="text_1" presStyleLbl="node1" presStyleIdx="0" presStyleCnt="5">
        <dgm:presLayoutVars>
          <dgm:bulletEnabled val="1"/>
        </dgm:presLayoutVars>
      </dgm:prSet>
      <dgm:spPr/>
    </dgm:pt>
    <dgm:pt modelId="{45439631-3D16-4BA0-98FD-7F4642FC7BC3}" type="pres">
      <dgm:prSet presAssocID="{B6B54BA2-A20D-4595-9521-18F4FB0BD49E}" presName="accent_1" presStyleCnt="0"/>
      <dgm:spPr/>
    </dgm:pt>
    <dgm:pt modelId="{FB393252-26DB-45B9-AFEF-8CD26D5321F8}" type="pres">
      <dgm:prSet presAssocID="{B6B54BA2-A20D-4595-9521-18F4FB0BD49E}" presName="accentRepeatNode" presStyleLbl="solidFgAcc1" presStyleIdx="0" presStyleCnt="5"/>
      <dgm:spPr/>
    </dgm:pt>
    <dgm:pt modelId="{98B1FA6C-3193-4F12-8A13-742CFC6A0242}" type="pres">
      <dgm:prSet presAssocID="{563F11CC-CC47-4BAA-9E23-C6E1A2EAD924}" presName="text_2" presStyleLbl="node1" presStyleIdx="1" presStyleCnt="5">
        <dgm:presLayoutVars>
          <dgm:bulletEnabled val="1"/>
        </dgm:presLayoutVars>
      </dgm:prSet>
      <dgm:spPr/>
    </dgm:pt>
    <dgm:pt modelId="{25EBFE64-5316-40AA-B378-521473F503A2}" type="pres">
      <dgm:prSet presAssocID="{563F11CC-CC47-4BAA-9E23-C6E1A2EAD924}" presName="accent_2" presStyleCnt="0"/>
      <dgm:spPr/>
    </dgm:pt>
    <dgm:pt modelId="{E8AEB86C-9736-4F78-900B-EF41F20FD99B}" type="pres">
      <dgm:prSet presAssocID="{563F11CC-CC47-4BAA-9E23-C6E1A2EAD924}" presName="accentRepeatNode" presStyleLbl="solidFgAcc1" presStyleIdx="1" presStyleCnt="5"/>
      <dgm:spPr/>
    </dgm:pt>
    <dgm:pt modelId="{6C59187C-3244-4798-A61A-6F60A8E006B4}" type="pres">
      <dgm:prSet presAssocID="{03CEAE92-5ABA-4B39-961B-6A281B1693B3}" presName="text_3" presStyleLbl="node1" presStyleIdx="2" presStyleCnt="5">
        <dgm:presLayoutVars>
          <dgm:bulletEnabled val="1"/>
        </dgm:presLayoutVars>
      </dgm:prSet>
      <dgm:spPr/>
    </dgm:pt>
    <dgm:pt modelId="{1482F6FF-4F1A-425F-B947-F43190C7434C}" type="pres">
      <dgm:prSet presAssocID="{03CEAE92-5ABA-4B39-961B-6A281B1693B3}" presName="accent_3" presStyleCnt="0"/>
      <dgm:spPr/>
    </dgm:pt>
    <dgm:pt modelId="{1DE2DCD2-AC99-4226-B369-71718C39B084}" type="pres">
      <dgm:prSet presAssocID="{03CEAE92-5ABA-4B39-961B-6A281B1693B3}" presName="accentRepeatNode" presStyleLbl="solidFgAcc1" presStyleIdx="2" presStyleCnt="5"/>
      <dgm:spPr/>
    </dgm:pt>
    <dgm:pt modelId="{6720C336-28F5-4DEE-ABDD-F900CAC8DD69}" type="pres">
      <dgm:prSet presAssocID="{1F86420C-3C58-4973-A576-E54533D433D4}" presName="text_4" presStyleLbl="node1" presStyleIdx="3" presStyleCnt="5">
        <dgm:presLayoutVars>
          <dgm:bulletEnabled val="1"/>
        </dgm:presLayoutVars>
      </dgm:prSet>
      <dgm:spPr/>
    </dgm:pt>
    <dgm:pt modelId="{5913ED83-47E1-4F21-9037-E1604A901C24}" type="pres">
      <dgm:prSet presAssocID="{1F86420C-3C58-4973-A576-E54533D433D4}" presName="accent_4" presStyleCnt="0"/>
      <dgm:spPr/>
    </dgm:pt>
    <dgm:pt modelId="{B82BFA22-D780-411B-8B4A-A173F0AA7A05}" type="pres">
      <dgm:prSet presAssocID="{1F86420C-3C58-4973-A576-E54533D433D4}" presName="accentRepeatNode" presStyleLbl="solidFgAcc1" presStyleIdx="3" presStyleCnt="5"/>
      <dgm:spPr/>
    </dgm:pt>
    <dgm:pt modelId="{BD68FBC5-B4DA-43DD-A3CB-A77805566CA0}" type="pres">
      <dgm:prSet presAssocID="{14BFDAB2-B863-47B3-A77C-DCA6433D3F17}" presName="text_5" presStyleLbl="node1" presStyleIdx="4" presStyleCnt="5">
        <dgm:presLayoutVars>
          <dgm:bulletEnabled val="1"/>
        </dgm:presLayoutVars>
      </dgm:prSet>
      <dgm:spPr/>
    </dgm:pt>
    <dgm:pt modelId="{8B588639-6359-4041-93C1-FDC3F06DF319}" type="pres">
      <dgm:prSet presAssocID="{14BFDAB2-B863-47B3-A77C-DCA6433D3F17}" presName="accent_5" presStyleCnt="0"/>
      <dgm:spPr/>
    </dgm:pt>
    <dgm:pt modelId="{02BB7BCB-B681-4E6B-B353-BD690615B940}" type="pres">
      <dgm:prSet presAssocID="{14BFDAB2-B863-47B3-A77C-DCA6433D3F17}" presName="accentRepeatNode" presStyleLbl="solidFgAcc1" presStyleIdx="4" presStyleCnt="5"/>
      <dgm:spPr/>
    </dgm:pt>
  </dgm:ptLst>
  <dgm:cxnLst>
    <dgm:cxn modelId="{50FD070B-4559-46C0-8236-7929D2901B0C}" type="presOf" srcId="{9C4190EF-3318-45E4-8F96-E980B39505BA}" destId="{84D65C7F-DCC1-4942-868D-ABDB5EF0D895}" srcOrd="0" destOrd="0" presId="urn:microsoft.com/office/officeart/2008/layout/VerticalCurvedList"/>
    <dgm:cxn modelId="{B4D4FB1B-E4B6-4422-A18F-9B4DC937FDA3}" type="presOf" srcId="{14BFDAB2-B863-47B3-A77C-DCA6433D3F17}" destId="{BD68FBC5-B4DA-43DD-A3CB-A77805566CA0}" srcOrd="0" destOrd="0" presId="urn:microsoft.com/office/officeart/2008/layout/VerticalCurvedList"/>
    <dgm:cxn modelId="{8A6F5438-B5E4-4BBB-9174-F69182A81842}" srcId="{8666FB1A-AB08-48BC-8BC2-8F034A32A444}" destId="{14BFDAB2-B863-47B3-A77C-DCA6433D3F17}" srcOrd="4" destOrd="0" parTransId="{D9D51B74-8D48-4933-8AE1-6ADBA25DD44A}" sibTransId="{4D482CA7-BC28-4C15-BF26-1B19D672AEC3}"/>
    <dgm:cxn modelId="{EC270663-A257-4FA0-B2C3-467CE695ED7A}" srcId="{8666FB1A-AB08-48BC-8BC2-8F034A32A444}" destId="{563F11CC-CC47-4BAA-9E23-C6E1A2EAD924}" srcOrd="1" destOrd="0" parTransId="{AF021FA5-0EA2-42EE-B65E-619BD01B2CD7}" sibTransId="{F3F42406-7568-46EF-A094-B13223B860F2}"/>
    <dgm:cxn modelId="{603EC54B-C995-45EC-9EE1-364D5ED52593}" type="presOf" srcId="{1F86420C-3C58-4973-A576-E54533D433D4}" destId="{6720C336-28F5-4DEE-ABDD-F900CAC8DD69}" srcOrd="0" destOrd="0" presId="urn:microsoft.com/office/officeart/2008/layout/VerticalCurvedList"/>
    <dgm:cxn modelId="{30BB7F7D-56E4-4528-9475-0CC6F5FFD764}" srcId="{8666FB1A-AB08-48BC-8BC2-8F034A32A444}" destId="{03CEAE92-5ABA-4B39-961B-6A281B1693B3}" srcOrd="2" destOrd="0" parTransId="{1408D78E-D2B5-4D62-B7FF-0AF84D543A06}" sibTransId="{CC8D7FCB-6265-40A1-8DA0-67E51A3F244C}"/>
    <dgm:cxn modelId="{62551291-4B38-4F97-95A5-1B5076A18181}" type="presOf" srcId="{8666FB1A-AB08-48BC-8BC2-8F034A32A444}" destId="{C93AB89D-DFD9-474D-90D3-1A867DAB5D41}" srcOrd="0" destOrd="0" presId="urn:microsoft.com/office/officeart/2008/layout/VerticalCurvedList"/>
    <dgm:cxn modelId="{E0FD90A9-10D1-4B93-892C-9EFC4BD6F4F1}" srcId="{8666FB1A-AB08-48BC-8BC2-8F034A32A444}" destId="{1F86420C-3C58-4973-A576-E54533D433D4}" srcOrd="3" destOrd="0" parTransId="{E6525E44-5C1A-4702-ACA2-36845C2131B1}" sibTransId="{2516B45B-A670-4CDD-BA49-74D39A9586EE}"/>
    <dgm:cxn modelId="{EE78CDAA-00DC-451F-8FCF-DBB6678AAE8A}" type="presOf" srcId="{03CEAE92-5ABA-4B39-961B-6A281B1693B3}" destId="{6C59187C-3244-4798-A61A-6F60A8E006B4}" srcOrd="0" destOrd="0" presId="urn:microsoft.com/office/officeart/2008/layout/VerticalCurvedList"/>
    <dgm:cxn modelId="{4EF009AB-85B1-436D-96B2-A183EBEFB438}" type="presOf" srcId="{563F11CC-CC47-4BAA-9E23-C6E1A2EAD924}" destId="{98B1FA6C-3193-4F12-8A13-742CFC6A0242}" srcOrd="0" destOrd="0" presId="urn:microsoft.com/office/officeart/2008/layout/VerticalCurvedList"/>
    <dgm:cxn modelId="{CC1182B9-E0D9-404E-BB66-0EA2818F91FE}" type="presOf" srcId="{B6B54BA2-A20D-4595-9521-18F4FB0BD49E}" destId="{4E0D465D-C6FD-46EE-9D66-D44EB8F9E4EF}" srcOrd="0" destOrd="0" presId="urn:microsoft.com/office/officeart/2008/layout/VerticalCurvedList"/>
    <dgm:cxn modelId="{E32E68BF-CED1-4979-9E6A-EFBAB5BF63EB}" srcId="{8666FB1A-AB08-48BC-8BC2-8F034A32A444}" destId="{B6B54BA2-A20D-4595-9521-18F4FB0BD49E}" srcOrd="0" destOrd="0" parTransId="{8527279F-EDF6-4DC2-B5B7-B343741DBE51}" sibTransId="{9C4190EF-3318-45E4-8F96-E980B39505BA}"/>
    <dgm:cxn modelId="{3BFC916D-D038-4455-90CC-C59989FC19F5}" type="presParOf" srcId="{C93AB89D-DFD9-474D-90D3-1A867DAB5D41}" destId="{81698662-4567-4786-BA16-CE19C1249421}" srcOrd="0" destOrd="0" presId="urn:microsoft.com/office/officeart/2008/layout/VerticalCurvedList"/>
    <dgm:cxn modelId="{53B6A272-EDB9-4D4B-A461-D3FE6EDDB0E6}" type="presParOf" srcId="{81698662-4567-4786-BA16-CE19C1249421}" destId="{4E5577AD-297B-4D95-BA08-E95D71AF6826}" srcOrd="0" destOrd="0" presId="urn:microsoft.com/office/officeart/2008/layout/VerticalCurvedList"/>
    <dgm:cxn modelId="{E691594E-A345-4E82-BB6D-C1476AE9FE11}" type="presParOf" srcId="{4E5577AD-297B-4D95-BA08-E95D71AF6826}" destId="{67E8CC81-1999-42F2-AB28-CEE524EFD34A}" srcOrd="0" destOrd="0" presId="urn:microsoft.com/office/officeart/2008/layout/VerticalCurvedList"/>
    <dgm:cxn modelId="{D3791535-7C08-4C42-BEF2-22413061D00A}" type="presParOf" srcId="{4E5577AD-297B-4D95-BA08-E95D71AF6826}" destId="{84D65C7F-DCC1-4942-868D-ABDB5EF0D895}" srcOrd="1" destOrd="0" presId="urn:microsoft.com/office/officeart/2008/layout/VerticalCurvedList"/>
    <dgm:cxn modelId="{237C7C92-1E9F-4081-8771-55121EA516F8}" type="presParOf" srcId="{4E5577AD-297B-4D95-BA08-E95D71AF6826}" destId="{2E7F6CB4-9F21-4835-B385-E3BD69CFBF05}" srcOrd="2" destOrd="0" presId="urn:microsoft.com/office/officeart/2008/layout/VerticalCurvedList"/>
    <dgm:cxn modelId="{051B7564-6F36-47B2-A629-4B7E920E31FE}" type="presParOf" srcId="{4E5577AD-297B-4D95-BA08-E95D71AF6826}" destId="{25D97A35-0C30-4A36-9DD0-D7C32E720873}" srcOrd="3" destOrd="0" presId="urn:microsoft.com/office/officeart/2008/layout/VerticalCurvedList"/>
    <dgm:cxn modelId="{2203B052-A7B9-4F7A-AFD7-1EF1872749E0}" type="presParOf" srcId="{81698662-4567-4786-BA16-CE19C1249421}" destId="{4E0D465D-C6FD-46EE-9D66-D44EB8F9E4EF}" srcOrd="1" destOrd="0" presId="urn:microsoft.com/office/officeart/2008/layout/VerticalCurvedList"/>
    <dgm:cxn modelId="{A3BBBFBC-32EA-4DFE-8E4A-3D5CB9C1A48E}" type="presParOf" srcId="{81698662-4567-4786-BA16-CE19C1249421}" destId="{45439631-3D16-4BA0-98FD-7F4642FC7BC3}" srcOrd="2" destOrd="0" presId="urn:microsoft.com/office/officeart/2008/layout/VerticalCurvedList"/>
    <dgm:cxn modelId="{706EAF4B-0C5B-4CA3-B8BA-F68D5E1C1CC0}" type="presParOf" srcId="{45439631-3D16-4BA0-98FD-7F4642FC7BC3}" destId="{FB393252-26DB-45B9-AFEF-8CD26D5321F8}" srcOrd="0" destOrd="0" presId="urn:microsoft.com/office/officeart/2008/layout/VerticalCurvedList"/>
    <dgm:cxn modelId="{4AF3E4A7-6E3D-49C7-B763-B5985E99D1B7}" type="presParOf" srcId="{81698662-4567-4786-BA16-CE19C1249421}" destId="{98B1FA6C-3193-4F12-8A13-742CFC6A0242}" srcOrd="3" destOrd="0" presId="urn:microsoft.com/office/officeart/2008/layout/VerticalCurvedList"/>
    <dgm:cxn modelId="{CAD412EC-EBC1-4A1F-BFE7-98EA5121EB8D}" type="presParOf" srcId="{81698662-4567-4786-BA16-CE19C1249421}" destId="{25EBFE64-5316-40AA-B378-521473F503A2}" srcOrd="4" destOrd="0" presId="urn:microsoft.com/office/officeart/2008/layout/VerticalCurvedList"/>
    <dgm:cxn modelId="{864D8E0D-D0AD-4425-AE88-C966D87FD3E6}" type="presParOf" srcId="{25EBFE64-5316-40AA-B378-521473F503A2}" destId="{E8AEB86C-9736-4F78-900B-EF41F20FD99B}" srcOrd="0" destOrd="0" presId="urn:microsoft.com/office/officeart/2008/layout/VerticalCurvedList"/>
    <dgm:cxn modelId="{5D05DC3E-738C-4551-975E-ABCB9B10E5A9}" type="presParOf" srcId="{81698662-4567-4786-BA16-CE19C1249421}" destId="{6C59187C-3244-4798-A61A-6F60A8E006B4}" srcOrd="5" destOrd="0" presId="urn:microsoft.com/office/officeart/2008/layout/VerticalCurvedList"/>
    <dgm:cxn modelId="{82A9A802-5A7D-4585-B6A3-0D9474F048A0}" type="presParOf" srcId="{81698662-4567-4786-BA16-CE19C1249421}" destId="{1482F6FF-4F1A-425F-B947-F43190C7434C}" srcOrd="6" destOrd="0" presId="urn:microsoft.com/office/officeart/2008/layout/VerticalCurvedList"/>
    <dgm:cxn modelId="{9A7BF8DF-7DF2-4458-B330-6AE842BDB85A}" type="presParOf" srcId="{1482F6FF-4F1A-425F-B947-F43190C7434C}" destId="{1DE2DCD2-AC99-4226-B369-71718C39B084}" srcOrd="0" destOrd="0" presId="urn:microsoft.com/office/officeart/2008/layout/VerticalCurvedList"/>
    <dgm:cxn modelId="{A8EEFC85-9844-4592-8ED1-4BE1C00AFC51}" type="presParOf" srcId="{81698662-4567-4786-BA16-CE19C1249421}" destId="{6720C336-28F5-4DEE-ABDD-F900CAC8DD69}" srcOrd="7" destOrd="0" presId="urn:microsoft.com/office/officeart/2008/layout/VerticalCurvedList"/>
    <dgm:cxn modelId="{CA95AD81-F19C-407E-85B5-EB15BC01FB5A}" type="presParOf" srcId="{81698662-4567-4786-BA16-CE19C1249421}" destId="{5913ED83-47E1-4F21-9037-E1604A901C24}" srcOrd="8" destOrd="0" presId="urn:microsoft.com/office/officeart/2008/layout/VerticalCurvedList"/>
    <dgm:cxn modelId="{E2E0434C-135D-47CF-9B21-1A477547F985}" type="presParOf" srcId="{5913ED83-47E1-4F21-9037-E1604A901C24}" destId="{B82BFA22-D780-411B-8B4A-A173F0AA7A05}" srcOrd="0" destOrd="0" presId="urn:microsoft.com/office/officeart/2008/layout/VerticalCurvedList"/>
    <dgm:cxn modelId="{AFFE34A7-2C71-489C-9439-139B931A4670}" type="presParOf" srcId="{81698662-4567-4786-BA16-CE19C1249421}" destId="{BD68FBC5-B4DA-43DD-A3CB-A77805566CA0}" srcOrd="9" destOrd="0" presId="urn:microsoft.com/office/officeart/2008/layout/VerticalCurvedList"/>
    <dgm:cxn modelId="{462426F9-8043-498D-B50A-F0F1069171C5}" type="presParOf" srcId="{81698662-4567-4786-BA16-CE19C1249421}" destId="{8B588639-6359-4041-93C1-FDC3F06DF319}" srcOrd="10" destOrd="0" presId="urn:microsoft.com/office/officeart/2008/layout/VerticalCurvedList"/>
    <dgm:cxn modelId="{DEA1F79C-6DCD-4284-BE49-8BFD7BB11E70}" type="presParOf" srcId="{8B588639-6359-4041-93C1-FDC3F06DF319}" destId="{02BB7BCB-B681-4E6B-B353-BD690615B94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66FB1A-AB08-48BC-8BC2-8F034A32A444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03CEAE92-5ABA-4B39-961B-6A281B1693B3}">
      <dgm:prSet phldrT="[Text]" custT="1"/>
      <dgm:spPr/>
      <dgm:t>
        <a:bodyPr/>
        <a:lstStyle/>
        <a:p>
          <a:r>
            <a:rPr lang="de-DE" sz="1800" b="0" dirty="0"/>
            <a:t>Kunst, Bühne und Design</a:t>
          </a:r>
        </a:p>
      </dgm:t>
    </dgm:pt>
    <dgm:pt modelId="{1408D78E-D2B5-4D62-B7FF-0AF84D543A06}" type="parTrans" cxnId="{30BB7F7D-56E4-4528-9475-0CC6F5FFD764}">
      <dgm:prSet/>
      <dgm:spPr/>
      <dgm:t>
        <a:bodyPr/>
        <a:lstStyle/>
        <a:p>
          <a:endParaRPr lang="de-DE" sz="1400"/>
        </a:p>
      </dgm:t>
    </dgm:pt>
    <dgm:pt modelId="{CC8D7FCB-6265-40A1-8DA0-67E51A3F244C}" type="sibTrans" cxnId="{30BB7F7D-56E4-4528-9475-0CC6F5FFD764}">
      <dgm:prSet/>
      <dgm:spPr/>
      <dgm:t>
        <a:bodyPr/>
        <a:lstStyle/>
        <a:p>
          <a:endParaRPr lang="de-DE" sz="1400"/>
        </a:p>
      </dgm:t>
    </dgm:pt>
    <dgm:pt modelId="{1F86420C-3C58-4973-A576-E54533D433D4}">
      <dgm:prSet phldrT="[Text]" custT="1"/>
      <dgm:spPr/>
      <dgm:t>
        <a:bodyPr/>
        <a:lstStyle/>
        <a:p>
          <a:r>
            <a:rPr lang="de-DE" sz="1800" dirty="0"/>
            <a:t>Hauswirtschaft</a:t>
          </a:r>
          <a:endParaRPr lang="de-DE" sz="1400" dirty="0"/>
        </a:p>
      </dgm:t>
    </dgm:pt>
    <dgm:pt modelId="{E6525E44-5C1A-4702-ACA2-36845C2131B1}" type="parTrans" cxnId="{E0FD90A9-10D1-4B93-892C-9EFC4BD6F4F1}">
      <dgm:prSet/>
      <dgm:spPr/>
      <dgm:t>
        <a:bodyPr/>
        <a:lstStyle/>
        <a:p>
          <a:endParaRPr lang="de-DE" sz="1400"/>
        </a:p>
      </dgm:t>
    </dgm:pt>
    <dgm:pt modelId="{2516B45B-A670-4CDD-BA49-74D39A9586EE}" type="sibTrans" cxnId="{E0FD90A9-10D1-4B93-892C-9EFC4BD6F4F1}">
      <dgm:prSet/>
      <dgm:spPr/>
      <dgm:t>
        <a:bodyPr/>
        <a:lstStyle/>
        <a:p>
          <a:endParaRPr lang="de-DE" sz="1400"/>
        </a:p>
      </dgm:t>
    </dgm:pt>
    <dgm:pt modelId="{14BFDAB2-B863-47B3-A77C-DCA6433D3F17}">
      <dgm:prSet phldrT="[Text]" custT="1"/>
      <dgm:spPr/>
      <dgm:t>
        <a:bodyPr/>
        <a:lstStyle/>
        <a:p>
          <a:r>
            <a:rPr lang="de-DE" sz="1800" dirty="0"/>
            <a:t>Handwerk </a:t>
          </a:r>
          <a:endParaRPr lang="de-DE" sz="1400" dirty="0"/>
        </a:p>
      </dgm:t>
    </dgm:pt>
    <dgm:pt modelId="{D9D51B74-8D48-4933-8AE1-6ADBA25DD44A}" type="parTrans" cxnId="{8A6F5438-B5E4-4BBB-9174-F69182A81842}">
      <dgm:prSet/>
      <dgm:spPr/>
      <dgm:t>
        <a:bodyPr/>
        <a:lstStyle/>
        <a:p>
          <a:endParaRPr lang="de-DE" sz="1400"/>
        </a:p>
      </dgm:t>
    </dgm:pt>
    <dgm:pt modelId="{4D482CA7-BC28-4C15-BF26-1B19D672AEC3}" type="sibTrans" cxnId="{8A6F5438-B5E4-4BBB-9174-F69182A81842}">
      <dgm:prSet/>
      <dgm:spPr/>
      <dgm:t>
        <a:bodyPr/>
        <a:lstStyle/>
        <a:p>
          <a:endParaRPr lang="de-DE" sz="1400"/>
        </a:p>
      </dgm:t>
    </dgm:pt>
    <dgm:pt modelId="{B6B54BA2-A20D-4595-9521-18F4FB0BD49E}">
      <dgm:prSet phldrT="[Text]" custT="1"/>
      <dgm:spPr/>
      <dgm:t>
        <a:bodyPr/>
        <a:lstStyle/>
        <a:p>
          <a:r>
            <a:rPr lang="de-DE" sz="1800" b="0" dirty="0"/>
            <a:t>Englisch</a:t>
          </a:r>
        </a:p>
      </dgm:t>
    </dgm:pt>
    <dgm:pt modelId="{8527279F-EDF6-4DC2-B5B7-B343741DBE51}" type="parTrans" cxnId="{E32E68BF-CED1-4979-9E6A-EFBAB5BF63EB}">
      <dgm:prSet/>
      <dgm:spPr/>
      <dgm:t>
        <a:bodyPr/>
        <a:lstStyle/>
        <a:p>
          <a:endParaRPr lang="de-DE" sz="1400"/>
        </a:p>
      </dgm:t>
    </dgm:pt>
    <dgm:pt modelId="{9C4190EF-3318-45E4-8F96-E980B39505BA}" type="sibTrans" cxnId="{E32E68BF-CED1-4979-9E6A-EFBAB5BF63EB}">
      <dgm:prSet/>
      <dgm:spPr/>
      <dgm:t>
        <a:bodyPr/>
        <a:lstStyle/>
        <a:p>
          <a:endParaRPr lang="de-DE" sz="1400"/>
        </a:p>
      </dgm:t>
    </dgm:pt>
    <dgm:pt modelId="{563F11CC-CC47-4BAA-9E23-C6E1A2EAD924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de-DE" sz="1800" b="1" dirty="0"/>
            <a:t>Technik, Umwelt, Natur</a:t>
          </a:r>
        </a:p>
      </dgm:t>
    </dgm:pt>
    <dgm:pt modelId="{AF021FA5-0EA2-42EE-B65E-619BD01B2CD7}" type="parTrans" cxnId="{EC270663-A257-4FA0-B2C3-467CE695ED7A}">
      <dgm:prSet/>
      <dgm:spPr/>
      <dgm:t>
        <a:bodyPr/>
        <a:lstStyle/>
        <a:p>
          <a:endParaRPr lang="de-DE" sz="1400"/>
        </a:p>
      </dgm:t>
    </dgm:pt>
    <dgm:pt modelId="{F3F42406-7568-46EF-A094-B13223B860F2}" type="sibTrans" cxnId="{EC270663-A257-4FA0-B2C3-467CE695ED7A}">
      <dgm:prSet/>
      <dgm:spPr/>
      <dgm:t>
        <a:bodyPr/>
        <a:lstStyle/>
        <a:p>
          <a:endParaRPr lang="de-DE" sz="1400"/>
        </a:p>
      </dgm:t>
    </dgm:pt>
    <dgm:pt modelId="{C93AB89D-DFD9-474D-90D3-1A867DAB5D41}" type="pres">
      <dgm:prSet presAssocID="{8666FB1A-AB08-48BC-8BC2-8F034A32A444}" presName="Name0" presStyleCnt="0">
        <dgm:presLayoutVars>
          <dgm:chMax val="7"/>
          <dgm:chPref val="7"/>
          <dgm:dir/>
        </dgm:presLayoutVars>
      </dgm:prSet>
      <dgm:spPr/>
    </dgm:pt>
    <dgm:pt modelId="{81698662-4567-4786-BA16-CE19C1249421}" type="pres">
      <dgm:prSet presAssocID="{8666FB1A-AB08-48BC-8BC2-8F034A32A444}" presName="Name1" presStyleCnt="0"/>
      <dgm:spPr/>
    </dgm:pt>
    <dgm:pt modelId="{4E5577AD-297B-4D95-BA08-E95D71AF6826}" type="pres">
      <dgm:prSet presAssocID="{8666FB1A-AB08-48BC-8BC2-8F034A32A444}" presName="cycle" presStyleCnt="0"/>
      <dgm:spPr/>
    </dgm:pt>
    <dgm:pt modelId="{67E8CC81-1999-42F2-AB28-CEE524EFD34A}" type="pres">
      <dgm:prSet presAssocID="{8666FB1A-AB08-48BC-8BC2-8F034A32A444}" presName="srcNode" presStyleLbl="node1" presStyleIdx="0" presStyleCnt="5"/>
      <dgm:spPr/>
    </dgm:pt>
    <dgm:pt modelId="{84D65C7F-DCC1-4942-868D-ABDB5EF0D895}" type="pres">
      <dgm:prSet presAssocID="{8666FB1A-AB08-48BC-8BC2-8F034A32A444}" presName="conn" presStyleLbl="parChTrans1D2" presStyleIdx="0" presStyleCnt="1"/>
      <dgm:spPr/>
    </dgm:pt>
    <dgm:pt modelId="{2E7F6CB4-9F21-4835-B385-E3BD69CFBF05}" type="pres">
      <dgm:prSet presAssocID="{8666FB1A-AB08-48BC-8BC2-8F034A32A444}" presName="extraNode" presStyleLbl="node1" presStyleIdx="0" presStyleCnt="5"/>
      <dgm:spPr/>
    </dgm:pt>
    <dgm:pt modelId="{25D97A35-0C30-4A36-9DD0-D7C32E720873}" type="pres">
      <dgm:prSet presAssocID="{8666FB1A-AB08-48BC-8BC2-8F034A32A444}" presName="dstNode" presStyleLbl="node1" presStyleIdx="0" presStyleCnt="5"/>
      <dgm:spPr/>
    </dgm:pt>
    <dgm:pt modelId="{4E0D465D-C6FD-46EE-9D66-D44EB8F9E4EF}" type="pres">
      <dgm:prSet presAssocID="{B6B54BA2-A20D-4595-9521-18F4FB0BD49E}" presName="text_1" presStyleLbl="node1" presStyleIdx="0" presStyleCnt="5">
        <dgm:presLayoutVars>
          <dgm:bulletEnabled val="1"/>
        </dgm:presLayoutVars>
      </dgm:prSet>
      <dgm:spPr/>
    </dgm:pt>
    <dgm:pt modelId="{45439631-3D16-4BA0-98FD-7F4642FC7BC3}" type="pres">
      <dgm:prSet presAssocID="{B6B54BA2-A20D-4595-9521-18F4FB0BD49E}" presName="accent_1" presStyleCnt="0"/>
      <dgm:spPr/>
    </dgm:pt>
    <dgm:pt modelId="{FB393252-26DB-45B9-AFEF-8CD26D5321F8}" type="pres">
      <dgm:prSet presAssocID="{B6B54BA2-A20D-4595-9521-18F4FB0BD49E}" presName="accentRepeatNode" presStyleLbl="solidFgAcc1" presStyleIdx="0" presStyleCnt="5"/>
      <dgm:spPr/>
    </dgm:pt>
    <dgm:pt modelId="{98B1FA6C-3193-4F12-8A13-742CFC6A0242}" type="pres">
      <dgm:prSet presAssocID="{563F11CC-CC47-4BAA-9E23-C6E1A2EAD924}" presName="text_2" presStyleLbl="node1" presStyleIdx="1" presStyleCnt="5">
        <dgm:presLayoutVars>
          <dgm:bulletEnabled val="1"/>
        </dgm:presLayoutVars>
      </dgm:prSet>
      <dgm:spPr/>
    </dgm:pt>
    <dgm:pt modelId="{25EBFE64-5316-40AA-B378-521473F503A2}" type="pres">
      <dgm:prSet presAssocID="{563F11CC-CC47-4BAA-9E23-C6E1A2EAD924}" presName="accent_2" presStyleCnt="0"/>
      <dgm:spPr/>
    </dgm:pt>
    <dgm:pt modelId="{E8AEB86C-9736-4F78-900B-EF41F20FD99B}" type="pres">
      <dgm:prSet presAssocID="{563F11CC-CC47-4BAA-9E23-C6E1A2EAD924}" presName="accentRepeatNode" presStyleLbl="solidFgAcc1" presStyleIdx="1" presStyleCnt="5"/>
      <dgm:spPr/>
    </dgm:pt>
    <dgm:pt modelId="{6C59187C-3244-4798-A61A-6F60A8E006B4}" type="pres">
      <dgm:prSet presAssocID="{03CEAE92-5ABA-4B39-961B-6A281B1693B3}" presName="text_3" presStyleLbl="node1" presStyleIdx="2" presStyleCnt="5">
        <dgm:presLayoutVars>
          <dgm:bulletEnabled val="1"/>
        </dgm:presLayoutVars>
      </dgm:prSet>
      <dgm:spPr/>
    </dgm:pt>
    <dgm:pt modelId="{1482F6FF-4F1A-425F-B947-F43190C7434C}" type="pres">
      <dgm:prSet presAssocID="{03CEAE92-5ABA-4B39-961B-6A281B1693B3}" presName="accent_3" presStyleCnt="0"/>
      <dgm:spPr/>
    </dgm:pt>
    <dgm:pt modelId="{1DE2DCD2-AC99-4226-B369-71718C39B084}" type="pres">
      <dgm:prSet presAssocID="{03CEAE92-5ABA-4B39-961B-6A281B1693B3}" presName="accentRepeatNode" presStyleLbl="solidFgAcc1" presStyleIdx="2" presStyleCnt="5"/>
      <dgm:spPr/>
    </dgm:pt>
    <dgm:pt modelId="{6720C336-28F5-4DEE-ABDD-F900CAC8DD69}" type="pres">
      <dgm:prSet presAssocID="{1F86420C-3C58-4973-A576-E54533D433D4}" presName="text_4" presStyleLbl="node1" presStyleIdx="3" presStyleCnt="5">
        <dgm:presLayoutVars>
          <dgm:bulletEnabled val="1"/>
        </dgm:presLayoutVars>
      </dgm:prSet>
      <dgm:spPr/>
    </dgm:pt>
    <dgm:pt modelId="{5913ED83-47E1-4F21-9037-E1604A901C24}" type="pres">
      <dgm:prSet presAssocID="{1F86420C-3C58-4973-A576-E54533D433D4}" presName="accent_4" presStyleCnt="0"/>
      <dgm:spPr/>
    </dgm:pt>
    <dgm:pt modelId="{B82BFA22-D780-411B-8B4A-A173F0AA7A05}" type="pres">
      <dgm:prSet presAssocID="{1F86420C-3C58-4973-A576-E54533D433D4}" presName="accentRepeatNode" presStyleLbl="solidFgAcc1" presStyleIdx="3" presStyleCnt="5"/>
      <dgm:spPr/>
    </dgm:pt>
    <dgm:pt modelId="{BD68FBC5-B4DA-43DD-A3CB-A77805566CA0}" type="pres">
      <dgm:prSet presAssocID="{14BFDAB2-B863-47B3-A77C-DCA6433D3F17}" presName="text_5" presStyleLbl="node1" presStyleIdx="4" presStyleCnt="5">
        <dgm:presLayoutVars>
          <dgm:bulletEnabled val="1"/>
        </dgm:presLayoutVars>
      </dgm:prSet>
      <dgm:spPr/>
    </dgm:pt>
    <dgm:pt modelId="{8B588639-6359-4041-93C1-FDC3F06DF319}" type="pres">
      <dgm:prSet presAssocID="{14BFDAB2-B863-47B3-A77C-DCA6433D3F17}" presName="accent_5" presStyleCnt="0"/>
      <dgm:spPr/>
    </dgm:pt>
    <dgm:pt modelId="{02BB7BCB-B681-4E6B-B353-BD690615B940}" type="pres">
      <dgm:prSet presAssocID="{14BFDAB2-B863-47B3-A77C-DCA6433D3F17}" presName="accentRepeatNode" presStyleLbl="solidFgAcc1" presStyleIdx="4" presStyleCnt="5"/>
      <dgm:spPr/>
    </dgm:pt>
  </dgm:ptLst>
  <dgm:cxnLst>
    <dgm:cxn modelId="{50FD070B-4559-46C0-8236-7929D2901B0C}" type="presOf" srcId="{9C4190EF-3318-45E4-8F96-E980B39505BA}" destId="{84D65C7F-DCC1-4942-868D-ABDB5EF0D895}" srcOrd="0" destOrd="0" presId="urn:microsoft.com/office/officeart/2008/layout/VerticalCurvedList"/>
    <dgm:cxn modelId="{B4D4FB1B-E4B6-4422-A18F-9B4DC937FDA3}" type="presOf" srcId="{14BFDAB2-B863-47B3-A77C-DCA6433D3F17}" destId="{BD68FBC5-B4DA-43DD-A3CB-A77805566CA0}" srcOrd="0" destOrd="0" presId="urn:microsoft.com/office/officeart/2008/layout/VerticalCurvedList"/>
    <dgm:cxn modelId="{8A6F5438-B5E4-4BBB-9174-F69182A81842}" srcId="{8666FB1A-AB08-48BC-8BC2-8F034A32A444}" destId="{14BFDAB2-B863-47B3-A77C-DCA6433D3F17}" srcOrd="4" destOrd="0" parTransId="{D9D51B74-8D48-4933-8AE1-6ADBA25DD44A}" sibTransId="{4D482CA7-BC28-4C15-BF26-1B19D672AEC3}"/>
    <dgm:cxn modelId="{EC270663-A257-4FA0-B2C3-467CE695ED7A}" srcId="{8666FB1A-AB08-48BC-8BC2-8F034A32A444}" destId="{563F11CC-CC47-4BAA-9E23-C6E1A2EAD924}" srcOrd="1" destOrd="0" parTransId="{AF021FA5-0EA2-42EE-B65E-619BD01B2CD7}" sibTransId="{F3F42406-7568-46EF-A094-B13223B860F2}"/>
    <dgm:cxn modelId="{603EC54B-C995-45EC-9EE1-364D5ED52593}" type="presOf" srcId="{1F86420C-3C58-4973-A576-E54533D433D4}" destId="{6720C336-28F5-4DEE-ABDD-F900CAC8DD69}" srcOrd="0" destOrd="0" presId="urn:microsoft.com/office/officeart/2008/layout/VerticalCurvedList"/>
    <dgm:cxn modelId="{30BB7F7D-56E4-4528-9475-0CC6F5FFD764}" srcId="{8666FB1A-AB08-48BC-8BC2-8F034A32A444}" destId="{03CEAE92-5ABA-4B39-961B-6A281B1693B3}" srcOrd="2" destOrd="0" parTransId="{1408D78E-D2B5-4D62-B7FF-0AF84D543A06}" sibTransId="{CC8D7FCB-6265-40A1-8DA0-67E51A3F244C}"/>
    <dgm:cxn modelId="{62551291-4B38-4F97-95A5-1B5076A18181}" type="presOf" srcId="{8666FB1A-AB08-48BC-8BC2-8F034A32A444}" destId="{C93AB89D-DFD9-474D-90D3-1A867DAB5D41}" srcOrd="0" destOrd="0" presId="urn:microsoft.com/office/officeart/2008/layout/VerticalCurvedList"/>
    <dgm:cxn modelId="{E0FD90A9-10D1-4B93-892C-9EFC4BD6F4F1}" srcId="{8666FB1A-AB08-48BC-8BC2-8F034A32A444}" destId="{1F86420C-3C58-4973-A576-E54533D433D4}" srcOrd="3" destOrd="0" parTransId="{E6525E44-5C1A-4702-ACA2-36845C2131B1}" sibTransId="{2516B45B-A670-4CDD-BA49-74D39A9586EE}"/>
    <dgm:cxn modelId="{EE78CDAA-00DC-451F-8FCF-DBB6678AAE8A}" type="presOf" srcId="{03CEAE92-5ABA-4B39-961B-6A281B1693B3}" destId="{6C59187C-3244-4798-A61A-6F60A8E006B4}" srcOrd="0" destOrd="0" presId="urn:microsoft.com/office/officeart/2008/layout/VerticalCurvedList"/>
    <dgm:cxn modelId="{4EF009AB-85B1-436D-96B2-A183EBEFB438}" type="presOf" srcId="{563F11CC-CC47-4BAA-9E23-C6E1A2EAD924}" destId="{98B1FA6C-3193-4F12-8A13-742CFC6A0242}" srcOrd="0" destOrd="0" presId="urn:microsoft.com/office/officeart/2008/layout/VerticalCurvedList"/>
    <dgm:cxn modelId="{CC1182B9-E0D9-404E-BB66-0EA2818F91FE}" type="presOf" srcId="{B6B54BA2-A20D-4595-9521-18F4FB0BD49E}" destId="{4E0D465D-C6FD-46EE-9D66-D44EB8F9E4EF}" srcOrd="0" destOrd="0" presId="urn:microsoft.com/office/officeart/2008/layout/VerticalCurvedList"/>
    <dgm:cxn modelId="{E32E68BF-CED1-4979-9E6A-EFBAB5BF63EB}" srcId="{8666FB1A-AB08-48BC-8BC2-8F034A32A444}" destId="{B6B54BA2-A20D-4595-9521-18F4FB0BD49E}" srcOrd="0" destOrd="0" parTransId="{8527279F-EDF6-4DC2-B5B7-B343741DBE51}" sibTransId="{9C4190EF-3318-45E4-8F96-E980B39505BA}"/>
    <dgm:cxn modelId="{3BFC916D-D038-4455-90CC-C59989FC19F5}" type="presParOf" srcId="{C93AB89D-DFD9-474D-90D3-1A867DAB5D41}" destId="{81698662-4567-4786-BA16-CE19C1249421}" srcOrd="0" destOrd="0" presId="urn:microsoft.com/office/officeart/2008/layout/VerticalCurvedList"/>
    <dgm:cxn modelId="{53B6A272-EDB9-4D4B-A461-D3FE6EDDB0E6}" type="presParOf" srcId="{81698662-4567-4786-BA16-CE19C1249421}" destId="{4E5577AD-297B-4D95-BA08-E95D71AF6826}" srcOrd="0" destOrd="0" presId="urn:microsoft.com/office/officeart/2008/layout/VerticalCurvedList"/>
    <dgm:cxn modelId="{E691594E-A345-4E82-BB6D-C1476AE9FE11}" type="presParOf" srcId="{4E5577AD-297B-4D95-BA08-E95D71AF6826}" destId="{67E8CC81-1999-42F2-AB28-CEE524EFD34A}" srcOrd="0" destOrd="0" presId="urn:microsoft.com/office/officeart/2008/layout/VerticalCurvedList"/>
    <dgm:cxn modelId="{D3791535-7C08-4C42-BEF2-22413061D00A}" type="presParOf" srcId="{4E5577AD-297B-4D95-BA08-E95D71AF6826}" destId="{84D65C7F-DCC1-4942-868D-ABDB5EF0D895}" srcOrd="1" destOrd="0" presId="urn:microsoft.com/office/officeart/2008/layout/VerticalCurvedList"/>
    <dgm:cxn modelId="{237C7C92-1E9F-4081-8771-55121EA516F8}" type="presParOf" srcId="{4E5577AD-297B-4D95-BA08-E95D71AF6826}" destId="{2E7F6CB4-9F21-4835-B385-E3BD69CFBF05}" srcOrd="2" destOrd="0" presId="urn:microsoft.com/office/officeart/2008/layout/VerticalCurvedList"/>
    <dgm:cxn modelId="{051B7564-6F36-47B2-A629-4B7E920E31FE}" type="presParOf" srcId="{4E5577AD-297B-4D95-BA08-E95D71AF6826}" destId="{25D97A35-0C30-4A36-9DD0-D7C32E720873}" srcOrd="3" destOrd="0" presId="urn:microsoft.com/office/officeart/2008/layout/VerticalCurvedList"/>
    <dgm:cxn modelId="{2203B052-A7B9-4F7A-AFD7-1EF1872749E0}" type="presParOf" srcId="{81698662-4567-4786-BA16-CE19C1249421}" destId="{4E0D465D-C6FD-46EE-9D66-D44EB8F9E4EF}" srcOrd="1" destOrd="0" presId="urn:microsoft.com/office/officeart/2008/layout/VerticalCurvedList"/>
    <dgm:cxn modelId="{A3BBBFBC-32EA-4DFE-8E4A-3D5CB9C1A48E}" type="presParOf" srcId="{81698662-4567-4786-BA16-CE19C1249421}" destId="{45439631-3D16-4BA0-98FD-7F4642FC7BC3}" srcOrd="2" destOrd="0" presId="urn:microsoft.com/office/officeart/2008/layout/VerticalCurvedList"/>
    <dgm:cxn modelId="{706EAF4B-0C5B-4CA3-B8BA-F68D5E1C1CC0}" type="presParOf" srcId="{45439631-3D16-4BA0-98FD-7F4642FC7BC3}" destId="{FB393252-26DB-45B9-AFEF-8CD26D5321F8}" srcOrd="0" destOrd="0" presId="urn:microsoft.com/office/officeart/2008/layout/VerticalCurvedList"/>
    <dgm:cxn modelId="{4AF3E4A7-6E3D-49C7-B763-B5985E99D1B7}" type="presParOf" srcId="{81698662-4567-4786-BA16-CE19C1249421}" destId="{98B1FA6C-3193-4F12-8A13-742CFC6A0242}" srcOrd="3" destOrd="0" presId="urn:microsoft.com/office/officeart/2008/layout/VerticalCurvedList"/>
    <dgm:cxn modelId="{CAD412EC-EBC1-4A1F-BFE7-98EA5121EB8D}" type="presParOf" srcId="{81698662-4567-4786-BA16-CE19C1249421}" destId="{25EBFE64-5316-40AA-B378-521473F503A2}" srcOrd="4" destOrd="0" presId="urn:microsoft.com/office/officeart/2008/layout/VerticalCurvedList"/>
    <dgm:cxn modelId="{864D8E0D-D0AD-4425-AE88-C966D87FD3E6}" type="presParOf" srcId="{25EBFE64-5316-40AA-B378-521473F503A2}" destId="{E8AEB86C-9736-4F78-900B-EF41F20FD99B}" srcOrd="0" destOrd="0" presId="urn:microsoft.com/office/officeart/2008/layout/VerticalCurvedList"/>
    <dgm:cxn modelId="{5D05DC3E-738C-4551-975E-ABCB9B10E5A9}" type="presParOf" srcId="{81698662-4567-4786-BA16-CE19C1249421}" destId="{6C59187C-3244-4798-A61A-6F60A8E006B4}" srcOrd="5" destOrd="0" presId="urn:microsoft.com/office/officeart/2008/layout/VerticalCurvedList"/>
    <dgm:cxn modelId="{82A9A802-5A7D-4585-B6A3-0D9474F048A0}" type="presParOf" srcId="{81698662-4567-4786-BA16-CE19C1249421}" destId="{1482F6FF-4F1A-425F-B947-F43190C7434C}" srcOrd="6" destOrd="0" presId="urn:microsoft.com/office/officeart/2008/layout/VerticalCurvedList"/>
    <dgm:cxn modelId="{9A7BF8DF-7DF2-4458-B330-6AE842BDB85A}" type="presParOf" srcId="{1482F6FF-4F1A-425F-B947-F43190C7434C}" destId="{1DE2DCD2-AC99-4226-B369-71718C39B084}" srcOrd="0" destOrd="0" presId="urn:microsoft.com/office/officeart/2008/layout/VerticalCurvedList"/>
    <dgm:cxn modelId="{A8EEFC85-9844-4592-8ED1-4BE1C00AFC51}" type="presParOf" srcId="{81698662-4567-4786-BA16-CE19C1249421}" destId="{6720C336-28F5-4DEE-ABDD-F900CAC8DD69}" srcOrd="7" destOrd="0" presId="urn:microsoft.com/office/officeart/2008/layout/VerticalCurvedList"/>
    <dgm:cxn modelId="{CA95AD81-F19C-407E-85B5-EB15BC01FB5A}" type="presParOf" srcId="{81698662-4567-4786-BA16-CE19C1249421}" destId="{5913ED83-47E1-4F21-9037-E1604A901C24}" srcOrd="8" destOrd="0" presId="urn:microsoft.com/office/officeart/2008/layout/VerticalCurvedList"/>
    <dgm:cxn modelId="{E2E0434C-135D-47CF-9B21-1A477547F985}" type="presParOf" srcId="{5913ED83-47E1-4F21-9037-E1604A901C24}" destId="{B82BFA22-D780-411B-8B4A-A173F0AA7A05}" srcOrd="0" destOrd="0" presId="urn:microsoft.com/office/officeart/2008/layout/VerticalCurvedList"/>
    <dgm:cxn modelId="{AFFE34A7-2C71-489C-9439-139B931A4670}" type="presParOf" srcId="{81698662-4567-4786-BA16-CE19C1249421}" destId="{BD68FBC5-B4DA-43DD-A3CB-A77805566CA0}" srcOrd="9" destOrd="0" presId="urn:microsoft.com/office/officeart/2008/layout/VerticalCurvedList"/>
    <dgm:cxn modelId="{462426F9-8043-498D-B50A-F0F1069171C5}" type="presParOf" srcId="{81698662-4567-4786-BA16-CE19C1249421}" destId="{8B588639-6359-4041-93C1-FDC3F06DF319}" srcOrd="10" destOrd="0" presId="urn:microsoft.com/office/officeart/2008/layout/VerticalCurvedList"/>
    <dgm:cxn modelId="{DEA1F79C-6DCD-4284-BE49-8BFD7BB11E70}" type="presParOf" srcId="{8B588639-6359-4041-93C1-FDC3F06DF319}" destId="{02BB7BCB-B681-4E6B-B353-BD690615B94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666FB1A-AB08-48BC-8BC2-8F034A32A444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03CEAE92-5ABA-4B39-961B-6A281B1693B3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de-DE" sz="1800" b="1" dirty="0"/>
            <a:t>Kunst, Bühne und Design</a:t>
          </a:r>
        </a:p>
      </dgm:t>
    </dgm:pt>
    <dgm:pt modelId="{1408D78E-D2B5-4D62-B7FF-0AF84D543A06}" type="parTrans" cxnId="{30BB7F7D-56E4-4528-9475-0CC6F5FFD764}">
      <dgm:prSet/>
      <dgm:spPr/>
      <dgm:t>
        <a:bodyPr/>
        <a:lstStyle/>
        <a:p>
          <a:endParaRPr lang="de-DE" sz="1400"/>
        </a:p>
      </dgm:t>
    </dgm:pt>
    <dgm:pt modelId="{CC8D7FCB-6265-40A1-8DA0-67E51A3F244C}" type="sibTrans" cxnId="{30BB7F7D-56E4-4528-9475-0CC6F5FFD764}">
      <dgm:prSet/>
      <dgm:spPr/>
      <dgm:t>
        <a:bodyPr/>
        <a:lstStyle/>
        <a:p>
          <a:endParaRPr lang="de-DE" sz="1400"/>
        </a:p>
      </dgm:t>
    </dgm:pt>
    <dgm:pt modelId="{1F86420C-3C58-4973-A576-E54533D433D4}">
      <dgm:prSet phldrT="[Text]" custT="1"/>
      <dgm:spPr/>
      <dgm:t>
        <a:bodyPr/>
        <a:lstStyle/>
        <a:p>
          <a:r>
            <a:rPr lang="de-DE" sz="1800" dirty="0"/>
            <a:t>Hauswirtschaft</a:t>
          </a:r>
          <a:endParaRPr lang="de-DE" sz="1400" dirty="0"/>
        </a:p>
      </dgm:t>
    </dgm:pt>
    <dgm:pt modelId="{E6525E44-5C1A-4702-ACA2-36845C2131B1}" type="parTrans" cxnId="{E0FD90A9-10D1-4B93-892C-9EFC4BD6F4F1}">
      <dgm:prSet/>
      <dgm:spPr/>
      <dgm:t>
        <a:bodyPr/>
        <a:lstStyle/>
        <a:p>
          <a:endParaRPr lang="de-DE" sz="1400"/>
        </a:p>
      </dgm:t>
    </dgm:pt>
    <dgm:pt modelId="{2516B45B-A670-4CDD-BA49-74D39A9586EE}" type="sibTrans" cxnId="{E0FD90A9-10D1-4B93-892C-9EFC4BD6F4F1}">
      <dgm:prSet/>
      <dgm:spPr/>
      <dgm:t>
        <a:bodyPr/>
        <a:lstStyle/>
        <a:p>
          <a:endParaRPr lang="de-DE" sz="1400"/>
        </a:p>
      </dgm:t>
    </dgm:pt>
    <dgm:pt modelId="{14BFDAB2-B863-47B3-A77C-DCA6433D3F17}">
      <dgm:prSet phldrT="[Text]" custT="1"/>
      <dgm:spPr/>
      <dgm:t>
        <a:bodyPr/>
        <a:lstStyle/>
        <a:p>
          <a:r>
            <a:rPr lang="de-DE" sz="1800" dirty="0"/>
            <a:t>Handwerk </a:t>
          </a:r>
          <a:endParaRPr lang="de-DE" sz="1400" dirty="0"/>
        </a:p>
      </dgm:t>
    </dgm:pt>
    <dgm:pt modelId="{D9D51B74-8D48-4933-8AE1-6ADBA25DD44A}" type="parTrans" cxnId="{8A6F5438-B5E4-4BBB-9174-F69182A81842}">
      <dgm:prSet/>
      <dgm:spPr/>
      <dgm:t>
        <a:bodyPr/>
        <a:lstStyle/>
        <a:p>
          <a:endParaRPr lang="de-DE" sz="1400"/>
        </a:p>
      </dgm:t>
    </dgm:pt>
    <dgm:pt modelId="{4D482CA7-BC28-4C15-BF26-1B19D672AEC3}" type="sibTrans" cxnId="{8A6F5438-B5E4-4BBB-9174-F69182A81842}">
      <dgm:prSet/>
      <dgm:spPr/>
      <dgm:t>
        <a:bodyPr/>
        <a:lstStyle/>
        <a:p>
          <a:endParaRPr lang="de-DE" sz="1400"/>
        </a:p>
      </dgm:t>
    </dgm:pt>
    <dgm:pt modelId="{B6B54BA2-A20D-4595-9521-18F4FB0BD49E}">
      <dgm:prSet phldrT="[Text]" custT="1"/>
      <dgm:spPr/>
      <dgm:t>
        <a:bodyPr/>
        <a:lstStyle/>
        <a:p>
          <a:r>
            <a:rPr lang="de-DE" sz="1800" b="0" dirty="0"/>
            <a:t>Englisch</a:t>
          </a:r>
        </a:p>
      </dgm:t>
    </dgm:pt>
    <dgm:pt modelId="{8527279F-EDF6-4DC2-B5B7-B343741DBE51}" type="parTrans" cxnId="{E32E68BF-CED1-4979-9E6A-EFBAB5BF63EB}">
      <dgm:prSet/>
      <dgm:spPr/>
      <dgm:t>
        <a:bodyPr/>
        <a:lstStyle/>
        <a:p>
          <a:endParaRPr lang="de-DE" sz="1400"/>
        </a:p>
      </dgm:t>
    </dgm:pt>
    <dgm:pt modelId="{9C4190EF-3318-45E4-8F96-E980B39505BA}" type="sibTrans" cxnId="{E32E68BF-CED1-4979-9E6A-EFBAB5BF63EB}">
      <dgm:prSet/>
      <dgm:spPr/>
      <dgm:t>
        <a:bodyPr/>
        <a:lstStyle/>
        <a:p>
          <a:endParaRPr lang="de-DE" sz="1400"/>
        </a:p>
      </dgm:t>
    </dgm:pt>
    <dgm:pt modelId="{563F11CC-CC47-4BAA-9E23-C6E1A2EAD924}">
      <dgm:prSet phldrT="[Text]" custT="1"/>
      <dgm:spPr/>
      <dgm:t>
        <a:bodyPr/>
        <a:lstStyle/>
        <a:p>
          <a:r>
            <a:rPr lang="de-DE" sz="1800" b="0" dirty="0"/>
            <a:t>Technik, Umwelt, Natur</a:t>
          </a:r>
        </a:p>
      </dgm:t>
    </dgm:pt>
    <dgm:pt modelId="{AF021FA5-0EA2-42EE-B65E-619BD01B2CD7}" type="parTrans" cxnId="{EC270663-A257-4FA0-B2C3-467CE695ED7A}">
      <dgm:prSet/>
      <dgm:spPr/>
      <dgm:t>
        <a:bodyPr/>
        <a:lstStyle/>
        <a:p>
          <a:endParaRPr lang="de-DE" sz="1400"/>
        </a:p>
      </dgm:t>
    </dgm:pt>
    <dgm:pt modelId="{F3F42406-7568-46EF-A094-B13223B860F2}" type="sibTrans" cxnId="{EC270663-A257-4FA0-B2C3-467CE695ED7A}">
      <dgm:prSet/>
      <dgm:spPr/>
      <dgm:t>
        <a:bodyPr/>
        <a:lstStyle/>
        <a:p>
          <a:endParaRPr lang="de-DE" sz="1400"/>
        </a:p>
      </dgm:t>
    </dgm:pt>
    <dgm:pt modelId="{C93AB89D-DFD9-474D-90D3-1A867DAB5D41}" type="pres">
      <dgm:prSet presAssocID="{8666FB1A-AB08-48BC-8BC2-8F034A32A444}" presName="Name0" presStyleCnt="0">
        <dgm:presLayoutVars>
          <dgm:chMax val="7"/>
          <dgm:chPref val="7"/>
          <dgm:dir/>
        </dgm:presLayoutVars>
      </dgm:prSet>
      <dgm:spPr/>
    </dgm:pt>
    <dgm:pt modelId="{81698662-4567-4786-BA16-CE19C1249421}" type="pres">
      <dgm:prSet presAssocID="{8666FB1A-AB08-48BC-8BC2-8F034A32A444}" presName="Name1" presStyleCnt="0"/>
      <dgm:spPr/>
    </dgm:pt>
    <dgm:pt modelId="{4E5577AD-297B-4D95-BA08-E95D71AF6826}" type="pres">
      <dgm:prSet presAssocID="{8666FB1A-AB08-48BC-8BC2-8F034A32A444}" presName="cycle" presStyleCnt="0"/>
      <dgm:spPr/>
    </dgm:pt>
    <dgm:pt modelId="{67E8CC81-1999-42F2-AB28-CEE524EFD34A}" type="pres">
      <dgm:prSet presAssocID="{8666FB1A-AB08-48BC-8BC2-8F034A32A444}" presName="srcNode" presStyleLbl="node1" presStyleIdx="0" presStyleCnt="5"/>
      <dgm:spPr/>
    </dgm:pt>
    <dgm:pt modelId="{84D65C7F-DCC1-4942-868D-ABDB5EF0D895}" type="pres">
      <dgm:prSet presAssocID="{8666FB1A-AB08-48BC-8BC2-8F034A32A444}" presName="conn" presStyleLbl="parChTrans1D2" presStyleIdx="0" presStyleCnt="1"/>
      <dgm:spPr/>
    </dgm:pt>
    <dgm:pt modelId="{2E7F6CB4-9F21-4835-B385-E3BD69CFBF05}" type="pres">
      <dgm:prSet presAssocID="{8666FB1A-AB08-48BC-8BC2-8F034A32A444}" presName="extraNode" presStyleLbl="node1" presStyleIdx="0" presStyleCnt="5"/>
      <dgm:spPr/>
    </dgm:pt>
    <dgm:pt modelId="{25D97A35-0C30-4A36-9DD0-D7C32E720873}" type="pres">
      <dgm:prSet presAssocID="{8666FB1A-AB08-48BC-8BC2-8F034A32A444}" presName="dstNode" presStyleLbl="node1" presStyleIdx="0" presStyleCnt="5"/>
      <dgm:spPr/>
    </dgm:pt>
    <dgm:pt modelId="{4E0D465D-C6FD-46EE-9D66-D44EB8F9E4EF}" type="pres">
      <dgm:prSet presAssocID="{B6B54BA2-A20D-4595-9521-18F4FB0BD49E}" presName="text_1" presStyleLbl="node1" presStyleIdx="0" presStyleCnt="5">
        <dgm:presLayoutVars>
          <dgm:bulletEnabled val="1"/>
        </dgm:presLayoutVars>
      </dgm:prSet>
      <dgm:spPr/>
    </dgm:pt>
    <dgm:pt modelId="{45439631-3D16-4BA0-98FD-7F4642FC7BC3}" type="pres">
      <dgm:prSet presAssocID="{B6B54BA2-A20D-4595-9521-18F4FB0BD49E}" presName="accent_1" presStyleCnt="0"/>
      <dgm:spPr/>
    </dgm:pt>
    <dgm:pt modelId="{FB393252-26DB-45B9-AFEF-8CD26D5321F8}" type="pres">
      <dgm:prSet presAssocID="{B6B54BA2-A20D-4595-9521-18F4FB0BD49E}" presName="accentRepeatNode" presStyleLbl="solidFgAcc1" presStyleIdx="0" presStyleCnt="5"/>
      <dgm:spPr/>
    </dgm:pt>
    <dgm:pt modelId="{98B1FA6C-3193-4F12-8A13-742CFC6A0242}" type="pres">
      <dgm:prSet presAssocID="{563F11CC-CC47-4BAA-9E23-C6E1A2EAD924}" presName="text_2" presStyleLbl="node1" presStyleIdx="1" presStyleCnt="5">
        <dgm:presLayoutVars>
          <dgm:bulletEnabled val="1"/>
        </dgm:presLayoutVars>
      </dgm:prSet>
      <dgm:spPr/>
    </dgm:pt>
    <dgm:pt modelId="{25EBFE64-5316-40AA-B378-521473F503A2}" type="pres">
      <dgm:prSet presAssocID="{563F11CC-CC47-4BAA-9E23-C6E1A2EAD924}" presName="accent_2" presStyleCnt="0"/>
      <dgm:spPr/>
    </dgm:pt>
    <dgm:pt modelId="{E8AEB86C-9736-4F78-900B-EF41F20FD99B}" type="pres">
      <dgm:prSet presAssocID="{563F11CC-CC47-4BAA-9E23-C6E1A2EAD924}" presName="accentRepeatNode" presStyleLbl="solidFgAcc1" presStyleIdx="1" presStyleCnt="5"/>
      <dgm:spPr/>
    </dgm:pt>
    <dgm:pt modelId="{6C59187C-3244-4798-A61A-6F60A8E006B4}" type="pres">
      <dgm:prSet presAssocID="{03CEAE92-5ABA-4B39-961B-6A281B1693B3}" presName="text_3" presStyleLbl="node1" presStyleIdx="2" presStyleCnt="5">
        <dgm:presLayoutVars>
          <dgm:bulletEnabled val="1"/>
        </dgm:presLayoutVars>
      </dgm:prSet>
      <dgm:spPr/>
    </dgm:pt>
    <dgm:pt modelId="{1482F6FF-4F1A-425F-B947-F43190C7434C}" type="pres">
      <dgm:prSet presAssocID="{03CEAE92-5ABA-4B39-961B-6A281B1693B3}" presName="accent_3" presStyleCnt="0"/>
      <dgm:spPr/>
    </dgm:pt>
    <dgm:pt modelId="{1DE2DCD2-AC99-4226-B369-71718C39B084}" type="pres">
      <dgm:prSet presAssocID="{03CEAE92-5ABA-4B39-961B-6A281B1693B3}" presName="accentRepeatNode" presStyleLbl="solidFgAcc1" presStyleIdx="2" presStyleCnt="5"/>
      <dgm:spPr/>
    </dgm:pt>
    <dgm:pt modelId="{6720C336-28F5-4DEE-ABDD-F900CAC8DD69}" type="pres">
      <dgm:prSet presAssocID="{1F86420C-3C58-4973-A576-E54533D433D4}" presName="text_4" presStyleLbl="node1" presStyleIdx="3" presStyleCnt="5">
        <dgm:presLayoutVars>
          <dgm:bulletEnabled val="1"/>
        </dgm:presLayoutVars>
      </dgm:prSet>
      <dgm:spPr/>
    </dgm:pt>
    <dgm:pt modelId="{5913ED83-47E1-4F21-9037-E1604A901C24}" type="pres">
      <dgm:prSet presAssocID="{1F86420C-3C58-4973-A576-E54533D433D4}" presName="accent_4" presStyleCnt="0"/>
      <dgm:spPr/>
    </dgm:pt>
    <dgm:pt modelId="{B82BFA22-D780-411B-8B4A-A173F0AA7A05}" type="pres">
      <dgm:prSet presAssocID="{1F86420C-3C58-4973-A576-E54533D433D4}" presName="accentRepeatNode" presStyleLbl="solidFgAcc1" presStyleIdx="3" presStyleCnt="5"/>
      <dgm:spPr/>
    </dgm:pt>
    <dgm:pt modelId="{BD68FBC5-B4DA-43DD-A3CB-A77805566CA0}" type="pres">
      <dgm:prSet presAssocID="{14BFDAB2-B863-47B3-A77C-DCA6433D3F17}" presName="text_5" presStyleLbl="node1" presStyleIdx="4" presStyleCnt="5">
        <dgm:presLayoutVars>
          <dgm:bulletEnabled val="1"/>
        </dgm:presLayoutVars>
      </dgm:prSet>
      <dgm:spPr/>
    </dgm:pt>
    <dgm:pt modelId="{8B588639-6359-4041-93C1-FDC3F06DF319}" type="pres">
      <dgm:prSet presAssocID="{14BFDAB2-B863-47B3-A77C-DCA6433D3F17}" presName="accent_5" presStyleCnt="0"/>
      <dgm:spPr/>
    </dgm:pt>
    <dgm:pt modelId="{02BB7BCB-B681-4E6B-B353-BD690615B940}" type="pres">
      <dgm:prSet presAssocID="{14BFDAB2-B863-47B3-A77C-DCA6433D3F17}" presName="accentRepeatNode" presStyleLbl="solidFgAcc1" presStyleIdx="4" presStyleCnt="5"/>
      <dgm:spPr/>
    </dgm:pt>
  </dgm:ptLst>
  <dgm:cxnLst>
    <dgm:cxn modelId="{50FD070B-4559-46C0-8236-7929D2901B0C}" type="presOf" srcId="{9C4190EF-3318-45E4-8F96-E980B39505BA}" destId="{84D65C7F-DCC1-4942-868D-ABDB5EF0D895}" srcOrd="0" destOrd="0" presId="urn:microsoft.com/office/officeart/2008/layout/VerticalCurvedList"/>
    <dgm:cxn modelId="{B4D4FB1B-E4B6-4422-A18F-9B4DC937FDA3}" type="presOf" srcId="{14BFDAB2-B863-47B3-A77C-DCA6433D3F17}" destId="{BD68FBC5-B4DA-43DD-A3CB-A77805566CA0}" srcOrd="0" destOrd="0" presId="urn:microsoft.com/office/officeart/2008/layout/VerticalCurvedList"/>
    <dgm:cxn modelId="{8A6F5438-B5E4-4BBB-9174-F69182A81842}" srcId="{8666FB1A-AB08-48BC-8BC2-8F034A32A444}" destId="{14BFDAB2-B863-47B3-A77C-DCA6433D3F17}" srcOrd="4" destOrd="0" parTransId="{D9D51B74-8D48-4933-8AE1-6ADBA25DD44A}" sibTransId="{4D482CA7-BC28-4C15-BF26-1B19D672AEC3}"/>
    <dgm:cxn modelId="{EC270663-A257-4FA0-B2C3-467CE695ED7A}" srcId="{8666FB1A-AB08-48BC-8BC2-8F034A32A444}" destId="{563F11CC-CC47-4BAA-9E23-C6E1A2EAD924}" srcOrd="1" destOrd="0" parTransId="{AF021FA5-0EA2-42EE-B65E-619BD01B2CD7}" sibTransId="{F3F42406-7568-46EF-A094-B13223B860F2}"/>
    <dgm:cxn modelId="{603EC54B-C995-45EC-9EE1-364D5ED52593}" type="presOf" srcId="{1F86420C-3C58-4973-A576-E54533D433D4}" destId="{6720C336-28F5-4DEE-ABDD-F900CAC8DD69}" srcOrd="0" destOrd="0" presId="urn:microsoft.com/office/officeart/2008/layout/VerticalCurvedList"/>
    <dgm:cxn modelId="{30BB7F7D-56E4-4528-9475-0CC6F5FFD764}" srcId="{8666FB1A-AB08-48BC-8BC2-8F034A32A444}" destId="{03CEAE92-5ABA-4B39-961B-6A281B1693B3}" srcOrd="2" destOrd="0" parTransId="{1408D78E-D2B5-4D62-B7FF-0AF84D543A06}" sibTransId="{CC8D7FCB-6265-40A1-8DA0-67E51A3F244C}"/>
    <dgm:cxn modelId="{62551291-4B38-4F97-95A5-1B5076A18181}" type="presOf" srcId="{8666FB1A-AB08-48BC-8BC2-8F034A32A444}" destId="{C93AB89D-DFD9-474D-90D3-1A867DAB5D41}" srcOrd="0" destOrd="0" presId="urn:microsoft.com/office/officeart/2008/layout/VerticalCurvedList"/>
    <dgm:cxn modelId="{E0FD90A9-10D1-4B93-892C-9EFC4BD6F4F1}" srcId="{8666FB1A-AB08-48BC-8BC2-8F034A32A444}" destId="{1F86420C-3C58-4973-A576-E54533D433D4}" srcOrd="3" destOrd="0" parTransId="{E6525E44-5C1A-4702-ACA2-36845C2131B1}" sibTransId="{2516B45B-A670-4CDD-BA49-74D39A9586EE}"/>
    <dgm:cxn modelId="{EE78CDAA-00DC-451F-8FCF-DBB6678AAE8A}" type="presOf" srcId="{03CEAE92-5ABA-4B39-961B-6A281B1693B3}" destId="{6C59187C-3244-4798-A61A-6F60A8E006B4}" srcOrd="0" destOrd="0" presId="urn:microsoft.com/office/officeart/2008/layout/VerticalCurvedList"/>
    <dgm:cxn modelId="{4EF009AB-85B1-436D-96B2-A183EBEFB438}" type="presOf" srcId="{563F11CC-CC47-4BAA-9E23-C6E1A2EAD924}" destId="{98B1FA6C-3193-4F12-8A13-742CFC6A0242}" srcOrd="0" destOrd="0" presId="urn:microsoft.com/office/officeart/2008/layout/VerticalCurvedList"/>
    <dgm:cxn modelId="{CC1182B9-E0D9-404E-BB66-0EA2818F91FE}" type="presOf" srcId="{B6B54BA2-A20D-4595-9521-18F4FB0BD49E}" destId="{4E0D465D-C6FD-46EE-9D66-D44EB8F9E4EF}" srcOrd="0" destOrd="0" presId="urn:microsoft.com/office/officeart/2008/layout/VerticalCurvedList"/>
    <dgm:cxn modelId="{E32E68BF-CED1-4979-9E6A-EFBAB5BF63EB}" srcId="{8666FB1A-AB08-48BC-8BC2-8F034A32A444}" destId="{B6B54BA2-A20D-4595-9521-18F4FB0BD49E}" srcOrd="0" destOrd="0" parTransId="{8527279F-EDF6-4DC2-B5B7-B343741DBE51}" sibTransId="{9C4190EF-3318-45E4-8F96-E980B39505BA}"/>
    <dgm:cxn modelId="{3BFC916D-D038-4455-90CC-C59989FC19F5}" type="presParOf" srcId="{C93AB89D-DFD9-474D-90D3-1A867DAB5D41}" destId="{81698662-4567-4786-BA16-CE19C1249421}" srcOrd="0" destOrd="0" presId="urn:microsoft.com/office/officeart/2008/layout/VerticalCurvedList"/>
    <dgm:cxn modelId="{53B6A272-EDB9-4D4B-A461-D3FE6EDDB0E6}" type="presParOf" srcId="{81698662-4567-4786-BA16-CE19C1249421}" destId="{4E5577AD-297B-4D95-BA08-E95D71AF6826}" srcOrd="0" destOrd="0" presId="urn:microsoft.com/office/officeart/2008/layout/VerticalCurvedList"/>
    <dgm:cxn modelId="{E691594E-A345-4E82-BB6D-C1476AE9FE11}" type="presParOf" srcId="{4E5577AD-297B-4D95-BA08-E95D71AF6826}" destId="{67E8CC81-1999-42F2-AB28-CEE524EFD34A}" srcOrd="0" destOrd="0" presId="urn:microsoft.com/office/officeart/2008/layout/VerticalCurvedList"/>
    <dgm:cxn modelId="{D3791535-7C08-4C42-BEF2-22413061D00A}" type="presParOf" srcId="{4E5577AD-297B-4D95-BA08-E95D71AF6826}" destId="{84D65C7F-DCC1-4942-868D-ABDB5EF0D895}" srcOrd="1" destOrd="0" presId="urn:microsoft.com/office/officeart/2008/layout/VerticalCurvedList"/>
    <dgm:cxn modelId="{237C7C92-1E9F-4081-8771-55121EA516F8}" type="presParOf" srcId="{4E5577AD-297B-4D95-BA08-E95D71AF6826}" destId="{2E7F6CB4-9F21-4835-B385-E3BD69CFBF05}" srcOrd="2" destOrd="0" presId="urn:microsoft.com/office/officeart/2008/layout/VerticalCurvedList"/>
    <dgm:cxn modelId="{051B7564-6F36-47B2-A629-4B7E920E31FE}" type="presParOf" srcId="{4E5577AD-297B-4D95-BA08-E95D71AF6826}" destId="{25D97A35-0C30-4A36-9DD0-D7C32E720873}" srcOrd="3" destOrd="0" presId="urn:microsoft.com/office/officeart/2008/layout/VerticalCurvedList"/>
    <dgm:cxn modelId="{2203B052-A7B9-4F7A-AFD7-1EF1872749E0}" type="presParOf" srcId="{81698662-4567-4786-BA16-CE19C1249421}" destId="{4E0D465D-C6FD-46EE-9D66-D44EB8F9E4EF}" srcOrd="1" destOrd="0" presId="urn:microsoft.com/office/officeart/2008/layout/VerticalCurvedList"/>
    <dgm:cxn modelId="{A3BBBFBC-32EA-4DFE-8E4A-3D5CB9C1A48E}" type="presParOf" srcId="{81698662-4567-4786-BA16-CE19C1249421}" destId="{45439631-3D16-4BA0-98FD-7F4642FC7BC3}" srcOrd="2" destOrd="0" presId="urn:microsoft.com/office/officeart/2008/layout/VerticalCurvedList"/>
    <dgm:cxn modelId="{706EAF4B-0C5B-4CA3-B8BA-F68D5E1C1CC0}" type="presParOf" srcId="{45439631-3D16-4BA0-98FD-7F4642FC7BC3}" destId="{FB393252-26DB-45B9-AFEF-8CD26D5321F8}" srcOrd="0" destOrd="0" presId="urn:microsoft.com/office/officeart/2008/layout/VerticalCurvedList"/>
    <dgm:cxn modelId="{4AF3E4A7-6E3D-49C7-B763-B5985E99D1B7}" type="presParOf" srcId="{81698662-4567-4786-BA16-CE19C1249421}" destId="{98B1FA6C-3193-4F12-8A13-742CFC6A0242}" srcOrd="3" destOrd="0" presId="urn:microsoft.com/office/officeart/2008/layout/VerticalCurvedList"/>
    <dgm:cxn modelId="{CAD412EC-EBC1-4A1F-BFE7-98EA5121EB8D}" type="presParOf" srcId="{81698662-4567-4786-BA16-CE19C1249421}" destId="{25EBFE64-5316-40AA-B378-521473F503A2}" srcOrd="4" destOrd="0" presId="urn:microsoft.com/office/officeart/2008/layout/VerticalCurvedList"/>
    <dgm:cxn modelId="{864D8E0D-D0AD-4425-AE88-C966D87FD3E6}" type="presParOf" srcId="{25EBFE64-5316-40AA-B378-521473F503A2}" destId="{E8AEB86C-9736-4F78-900B-EF41F20FD99B}" srcOrd="0" destOrd="0" presId="urn:microsoft.com/office/officeart/2008/layout/VerticalCurvedList"/>
    <dgm:cxn modelId="{5D05DC3E-738C-4551-975E-ABCB9B10E5A9}" type="presParOf" srcId="{81698662-4567-4786-BA16-CE19C1249421}" destId="{6C59187C-3244-4798-A61A-6F60A8E006B4}" srcOrd="5" destOrd="0" presId="urn:microsoft.com/office/officeart/2008/layout/VerticalCurvedList"/>
    <dgm:cxn modelId="{82A9A802-5A7D-4585-B6A3-0D9474F048A0}" type="presParOf" srcId="{81698662-4567-4786-BA16-CE19C1249421}" destId="{1482F6FF-4F1A-425F-B947-F43190C7434C}" srcOrd="6" destOrd="0" presId="urn:microsoft.com/office/officeart/2008/layout/VerticalCurvedList"/>
    <dgm:cxn modelId="{9A7BF8DF-7DF2-4458-B330-6AE842BDB85A}" type="presParOf" srcId="{1482F6FF-4F1A-425F-B947-F43190C7434C}" destId="{1DE2DCD2-AC99-4226-B369-71718C39B084}" srcOrd="0" destOrd="0" presId="urn:microsoft.com/office/officeart/2008/layout/VerticalCurvedList"/>
    <dgm:cxn modelId="{A8EEFC85-9844-4592-8ED1-4BE1C00AFC51}" type="presParOf" srcId="{81698662-4567-4786-BA16-CE19C1249421}" destId="{6720C336-28F5-4DEE-ABDD-F900CAC8DD69}" srcOrd="7" destOrd="0" presId="urn:microsoft.com/office/officeart/2008/layout/VerticalCurvedList"/>
    <dgm:cxn modelId="{CA95AD81-F19C-407E-85B5-EB15BC01FB5A}" type="presParOf" srcId="{81698662-4567-4786-BA16-CE19C1249421}" destId="{5913ED83-47E1-4F21-9037-E1604A901C24}" srcOrd="8" destOrd="0" presId="urn:microsoft.com/office/officeart/2008/layout/VerticalCurvedList"/>
    <dgm:cxn modelId="{E2E0434C-135D-47CF-9B21-1A477547F985}" type="presParOf" srcId="{5913ED83-47E1-4F21-9037-E1604A901C24}" destId="{B82BFA22-D780-411B-8B4A-A173F0AA7A05}" srcOrd="0" destOrd="0" presId="urn:microsoft.com/office/officeart/2008/layout/VerticalCurvedList"/>
    <dgm:cxn modelId="{AFFE34A7-2C71-489C-9439-139B931A4670}" type="presParOf" srcId="{81698662-4567-4786-BA16-CE19C1249421}" destId="{BD68FBC5-B4DA-43DD-A3CB-A77805566CA0}" srcOrd="9" destOrd="0" presId="urn:microsoft.com/office/officeart/2008/layout/VerticalCurvedList"/>
    <dgm:cxn modelId="{462426F9-8043-498D-B50A-F0F1069171C5}" type="presParOf" srcId="{81698662-4567-4786-BA16-CE19C1249421}" destId="{8B588639-6359-4041-93C1-FDC3F06DF319}" srcOrd="10" destOrd="0" presId="urn:microsoft.com/office/officeart/2008/layout/VerticalCurvedList"/>
    <dgm:cxn modelId="{DEA1F79C-6DCD-4284-BE49-8BFD7BB11E70}" type="presParOf" srcId="{8B588639-6359-4041-93C1-FDC3F06DF319}" destId="{02BB7BCB-B681-4E6B-B353-BD690615B94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666FB1A-AB08-48BC-8BC2-8F034A32A444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03CEAE92-5ABA-4B39-961B-6A281B1693B3}">
      <dgm:prSet phldrT="[Text]" custT="1"/>
      <dgm:spPr/>
      <dgm:t>
        <a:bodyPr/>
        <a:lstStyle/>
        <a:p>
          <a:r>
            <a:rPr lang="de-DE" sz="1800" b="0" dirty="0"/>
            <a:t>Kunst, Bühne und Design</a:t>
          </a:r>
        </a:p>
      </dgm:t>
    </dgm:pt>
    <dgm:pt modelId="{1408D78E-D2B5-4D62-B7FF-0AF84D543A06}" type="parTrans" cxnId="{30BB7F7D-56E4-4528-9475-0CC6F5FFD764}">
      <dgm:prSet/>
      <dgm:spPr/>
      <dgm:t>
        <a:bodyPr/>
        <a:lstStyle/>
        <a:p>
          <a:endParaRPr lang="de-DE" sz="1400"/>
        </a:p>
      </dgm:t>
    </dgm:pt>
    <dgm:pt modelId="{CC8D7FCB-6265-40A1-8DA0-67E51A3F244C}" type="sibTrans" cxnId="{30BB7F7D-56E4-4528-9475-0CC6F5FFD764}">
      <dgm:prSet/>
      <dgm:spPr/>
      <dgm:t>
        <a:bodyPr/>
        <a:lstStyle/>
        <a:p>
          <a:endParaRPr lang="de-DE" sz="1400"/>
        </a:p>
      </dgm:t>
    </dgm:pt>
    <dgm:pt modelId="{1F86420C-3C58-4973-A576-E54533D433D4}">
      <dgm:prSet phldrT="[Text]" custT="1"/>
      <dgm:spPr>
        <a:solidFill>
          <a:schemeClr val="accent1">
            <a:lumMod val="5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de-DE" sz="1800" b="1" dirty="0"/>
            <a:t>Hauswirtschaft</a:t>
          </a:r>
          <a:endParaRPr lang="de-DE" sz="1400" b="1" dirty="0"/>
        </a:p>
      </dgm:t>
    </dgm:pt>
    <dgm:pt modelId="{E6525E44-5C1A-4702-ACA2-36845C2131B1}" type="parTrans" cxnId="{E0FD90A9-10D1-4B93-892C-9EFC4BD6F4F1}">
      <dgm:prSet/>
      <dgm:spPr/>
      <dgm:t>
        <a:bodyPr/>
        <a:lstStyle/>
        <a:p>
          <a:endParaRPr lang="de-DE" sz="1400"/>
        </a:p>
      </dgm:t>
    </dgm:pt>
    <dgm:pt modelId="{2516B45B-A670-4CDD-BA49-74D39A9586EE}" type="sibTrans" cxnId="{E0FD90A9-10D1-4B93-892C-9EFC4BD6F4F1}">
      <dgm:prSet/>
      <dgm:spPr/>
      <dgm:t>
        <a:bodyPr/>
        <a:lstStyle/>
        <a:p>
          <a:endParaRPr lang="de-DE" sz="1400"/>
        </a:p>
      </dgm:t>
    </dgm:pt>
    <dgm:pt modelId="{14BFDAB2-B863-47B3-A77C-DCA6433D3F17}">
      <dgm:prSet phldrT="[Text]" custT="1"/>
      <dgm:spPr/>
      <dgm:t>
        <a:bodyPr/>
        <a:lstStyle/>
        <a:p>
          <a:r>
            <a:rPr lang="de-DE" sz="1800" dirty="0"/>
            <a:t>Handwerk </a:t>
          </a:r>
          <a:endParaRPr lang="de-DE" sz="1400" dirty="0"/>
        </a:p>
      </dgm:t>
    </dgm:pt>
    <dgm:pt modelId="{D9D51B74-8D48-4933-8AE1-6ADBA25DD44A}" type="parTrans" cxnId="{8A6F5438-B5E4-4BBB-9174-F69182A81842}">
      <dgm:prSet/>
      <dgm:spPr/>
      <dgm:t>
        <a:bodyPr/>
        <a:lstStyle/>
        <a:p>
          <a:endParaRPr lang="de-DE" sz="1400"/>
        </a:p>
      </dgm:t>
    </dgm:pt>
    <dgm:pt modelId="{4D482CA7-BC28-4C15-BF26-1B19D672AEC3}" type="sibTrans" cxnId="{8A6F5438-B5E4-4BBB-9174-F69182A81842}">
      <dgm:prSet/>
      <dgm:spPr/>
      <dgm:t>
        <a:bodyPr/>
        <a:lstStyle/>
        <a:p>
          <a:endParaRPr lang="de-DE" sz="1400"/>
        </a:p>
      </dgm:t>
    </dgm:pt>
    <dgm:pt modelId="{B6B54BA2-A20D-4595-9521-18F4FB0BD49E}">
      <dgm:prSet phldrT="[Text]" custT="1"/>
      <dgm:spPr/>
      <dgm:t>
        <a:bodyPr/>
        <a:lstStyle/>
        <a:p>
          <a:r>
            <a:rPr lang="de-DE" sz="1800" b="0" dirty="0"/>
            <a:t>Englisch</a:t>
          </a:r>
        </a:p>
      </dgm:t>
    </dgm:pt>
    <dgm:pt modelId="{8527279F-EDF6-4DC2-B5B7-B343741DBE51}" type="parTrans" cxnId="{E32E68BF-CED1-4979-9E6A-EFBAB5BF63EB}">
      <dgm:prSet/>
      <dgm:spPr/>
      <dgm:t>
        <a:bodyPr/>
        <a:lstStyle/>
        <a:p>
          <a:endParaRPr lang="de-DE" sz="1400"/>
        </a:p>
      </dgm:t>
    </dgm:pt>
    <dgm:pt modelId="{9C4190EF-3318-45E4-8F96-E980B39505BA}" type="sibTrans" cxnId="{E32E68BF-CED1-4979-9E6A-EFBAB5BF63EB}">
      <dgm:prSet/>
      <dgm:spPr/>
      <dgm:t>
        <a:bodyPr/>
        <a:lstStyle/>
        <a:p>
          <a:endParaRPr lang="de-DE" sz="1400"/>
        </a:p>
      </dgm:t>
    </dgm:pt>
    <dgm:pt modelId="{563F11CC-CC47-4BAA-9E23-C6E1A2EAD924}">
      <dgm:prSet phldrT="[Text]" custT="1"/>
      <dgm:spPr/>
      <dgm:t>
        <a:bodyPr/>
        <a:lstStyle/>
        <a:p>
          <a:r>
            <a:rPr lang="de-DE" sz="1800" b="0" dirty="0"/>
            <a:t>Technik, Umwelt, Natur</a:t>
          </a:r>
        </a:p>
      </dgm:t>
    </dgm:pt>
    <dgm:pt modelId="{AF021FA5-0EA2-42EE-B65E-619BD01B2CD7}" type="parTrans" cxnId="{EC270663-A257-4FA0-B2C3-467CE695ED7A}">
      <dgm:prSet/>
      <dgm:spPr/>
      <dgm:t>
        <a:bodyPr/>
        <a:lstStyle/>
        <a:p>
          <a:endParaRPr lang="de-DE" sz="1400"/>
        </a:p>
      </dgm:t>
    </dgm:pt>
    <dgm:pt modelId="{F3F42406-7568-46EF-A094-B13223B860F2}" type="sibTrans" cxnId="{EC270663-A257-4FA0-B2C3-467CE695ED7A}">
      <dgm:prSet/>
      <dgm:spPr/>
      <dgm:t>
        <a:bodyPr/>
        <a:lstStyle/>
        <a:p>
          <a:endParaRPr lang="de-DE" sz="1400"/>
        </a:p>
      </dgm:t>
    </dgm:pt>
    <dgm:pt modelId="{C93AB89D-DFD9-474D-90D3-1A867DAB5D41}" type="pres">
      <dgm:prSet presAssocID="{8666FB1A-AB08-48BC-8BC2-8F034A32A444}" presName="Name0" presStyleCnt="0">
        <dgm:presLayoutVars>
          <dgm:chMax val="7"/>
          <dgm:chPref val="7"/>
          <dgm:dir/>
        </dgm:presLayoutVars>
      </dgm:prSet>
      <dgm:spPr/>
    </dgm:pt>
    <dgm:pt modelId="{81698662-4567-4786-BA16-CE19C1249421}" type="pres">
      <dgm:prSet presAssocID="{8666FB1A-AB08-48BC-8BC2-8F034A32A444}" presName="Name1" presStyleCnt="0"/>
      <dgm:spPr/>
    </dgm:pt>
    <dgm:pt modelId="{4E5577AD-297B-4D95-BA08-E95D71AF6826}" type="pres">
      <dgm:prSet presAssocID="{8666FB1A-AB08-48BC-8BC2-8F034A32A444}" presName="cycle" presStyleCnt="0"/>
      <dgm:spPr/>
    </dgm:pt>
    <dgm:pt modelId="{67E8CC81-1999-42F2-AB28-CEE524EFD34A}" type="pres">
      <dgm:prSet presAssocID="{8666FB1A-AB08-48BC-8BC2-8F034A32A444}" presName="srcNode" presStyleLbl="node1" presStyleIdx="0" presStyleCnt="5"/>
      <dgm:spPr/>
    </dgm:pt>
    <dgm:pt modelId="{84D65C7F-DCC1-4942-868D-ABDB5EF0D895}" type="pres">
      <dgm:prSet presAssocID="{8666FB1A-AB08-48BC-8BC2-8F034A32A444}" presName="conn" presStyleLbl="parChTrans1D2" presStyleIdx="0" presStyleCnt="1"/>
      <dgm:spPr/>
    </dgm:pt>
    <dgm:pt modelId="{2E7F6CB4-9F21-4835-B385-E3BD69CFBF05}" type="pres">
      <dgm:prSet presAssocID="{8666FB1A-AB08-48BC-8BC2-8F034A32A444}" presName="extraNode" presStyleLbl="node1" presStyleIdx="0" presStyleCnt="5"/>
      <dgm:spPr/>
    </dgm:pt>
    <dgm:pt modelId="{25D97A35-0C30-4A36-9DD0-D7C32E720873}" type="pres">
      <dgm:prSet presAssocID="{8666FB1A-AB08-48BC-8BC2-8F034A32A444}" presName="dstNode" presStyleLbl="node1" presStyleIdx="0" presStyleCnt="5"/>
      <dgm:spPr/>
    </dgm:pt>
    <dgm:pt modelId="{4E0D465D-C6FD-46EE-9D66-D44EB8F9E4EF}" type="pres">
      <dgm:prSet presAssocID="{B6B54BA2-A20D-4595-9521-18F4FB0BD49E}" presName="text_1" presStyleLbl="node1" presStyleIdx="0" presStyleCnt="5">
        <dgm:presLayoutVars>
          <dgm:bulletEnabled val="1"/>
        </dgm:presLayoutVars>
      </dgm:prSet>
      <dgm:spPr/>
    </dgm:pt>
    <dgm:pt modelId="{45439631-3D16-4BA0-98FD-7F4642FC7BC3}" type="pres">
      <dgm:prSet presAssocID="{B6B54BA2-A20D-4595-9521-18F4FB0BD49E}" presName="accent_1" presStyleCnt="0"/>
      <dgm:spPr/>
    </dgm:pt>
    <dgm:pt modelId="{FB393252-26DB-45B9-AFEF-8CD26D5321F8}" type="pres">
      <dgm:prSet presAssocID="{B6B54BA2-A20D-4595-9521-18F4FB0BD49E}" presName="accentRepeatNode" presStyleLbl="solidFgAcc1" presStyleIdx="0" presStyleCnt="5"/>
      <dgm:spPr/>
    </dgm:pt>
    <dgm:pt modelId="{98B1FA6C-3193-4F12-8A13-742CFC6A0242}" type="pres">
      <dgm:prSet presAssocID="{563F11CC-CC47-4BAA-9E23-C6E1A2EAD924}" presName="text_2" presStyleLbl="node1" presStyleIdx="1" presStyleCnt="5">
        <dgm:presLayoutVars>
          <dgm:bulletEnabled val="1"/>
        </dgm:presLayoutVars>
      </dgm:prSet>
      <dgm:spPr/>
    </dgm:pt>
    <dgm:pt modelId="{25EBFE64-5316-40AA-B378-521473F503A2}" type="pres">
      <dgm:prSet presAssocID="{563F11CC-CC47-4BAA-9E23-C6E1A2EAD924}" presName="accent_2" presStyleCnt="0"/>
      <dgm:spPr/>
    </dgm:pt>
    <dgm:pt modelId="{E8AEB86C-9736-4F78-900B-EF41F20FD99B}" type="pres">
      <dgm:prSet presAssocID="{563F11CC-CC47-4BAA-9E23-C6E1A2EAD924}" presName="accentRepeatNode" presStyleLbl="solidFgAcc1" presStyleIdx="1" presStyleCnt="5"/>
      <dgm:spPr/>
    </dgm:pt>
    <dgm:pt modelId="{6C59187C-3244-4798-A61A-6F60A8E006B4}" type="pres">
      <dgm:prSet presAssocID="{03CEAE92-5ABA-4B39-961B-6A281B1693B3}" presName="text_3" presStyleLbl="node1" presStyleIdx="2" presStyleCnt="5">
        <dgm:presLayoutVars>
          <dgm:bulletEnabled val="1"/>
        </dgm:presLayoutVars>
      </dgm:prSet>
      <dgm:spPr/>
    </dgm:pt>
    <dgm:pt modelId="{1482F6FF-4F1A-425F-B947-F43190C7434C}" type="pres">
      <dgm:prSet presAssocID="{03CEAE92-5ABA-4B39-961B-6A281B1693B3}" presName="accent_3" presStyleCnt="0"/>
      <dgm:spPr/>
    </dgm:pt>
    <dgm:pt modelId="{1DE2DCD2-AC99-4226-B369-71718C39B084}" type="pres">
      <dgm:prSet presAssocID="{03CEAE92-5ABA-4B39-961B-6A281B1693B3}" presName="accentRepeatNode" presStyleLbl="solidFgAcc1" presStyleIdx="2" presStyleCnt="5"/>
      <dgm:spPr/>
    </dgm:pt>
    <dgm:pt modelId="{6720C336-28F5-4DEE-ABDD-F900CAC8DD69}" type="pres">
      <dgm:prSet presAssocID="{1F86420C-3C58-4973-A576-E54533D433D4}" presName="text_4" presStyleLbl="node1" presStyleIdx="3" presStyleCnt="5">
        <dgm:presLayoutVars>
          <dgm:bulletEnabled val="1"/>
        </dgm:presLayoutVars>
      </dgm:prSet>
      <dgm:spPr/>
    </dgm:pt>
    <dgm:pt modelId="{5913ED83-47E1-4F21-9037-E1604A901C24}" type="pres">
      <dgm:prSet presAssocID="{1F86420C-3C58-4973-A576-E54533D433D4}" presName="accent_4" presStyleCnt="0"/>
      <dgm:spPr/>
    </dgm:pt>
    <dgm:pt modelId="{B82BFA22-D780-411B-8B4A-A173F0AA7A05}" type="pres">
      <dgm:prSet presAssocID="{1F86420C-3C58-4973-A576-E54533D433D4}" presName="accentRepeatNode" presStyleLbl="solidFgAcc1" presStyleIdx="3" presStyleCnt="5"/>
      <dgm:spPr/>
    </dgm:pt>
    <dgm:pt modelId="{BD68FBC5-B4DA-43DD-A3CB-A77805566CA0}" type="pres">
      <dgm:prSet presAssocID="{14BFDAB2-B863-47B3-A77C-DCA6433D3F17}" presName="text_5" presStyleLbl="node1" presStyleIdx="4" presStyleCnt="5">
        <dgm:presLayoutVars>
          <dgm:bulletEnabled val="1"/>
        </dgm:presLayoutVars>
      </dgm:prSet>
      <dgm:spPr/>
    </dgm:pt>
    <dgm:pt modelId="{8B588639-6359-4041-93C1-FDC3F06DF319}" type="pres">
      <dgm:prSet presAssocID="{14BFDAB2-B863-47B3-A77C-DCA6433D3F17}" presName="accent_5" presStyleCnt="0"/>
      <dgm:spPr/>
    </dgm:pt>
    <dgm:pt modelId="{02BB7BCB-B681-4E6B-B353-BD690615B940}" type="pres">
      <dgm:prSet presAssocID="{14BFDAB2-B863-47B3-A77C-DCA6433D3F17}" presName="accentRepeatNode" presStyleLbl="solidFgAcc1" presStyleIdx="4" presStyleCnt="5"/>
      <dgm:spPr/>
    </dgm:pt>
  </dgm:ptLst>
  <dgm:cxnLst>
    <dgm:cxn modelId="{50FD070B-4559-46C0-8236-7929D2901B0C}" type="presOf" srcId="{9C4190EF-3318-45E4-8F96-E980B39505BA}" destId="{84D65C7F-DCC1-4942-868D-ABDB5EF0D895}" srcOrd="0" destOrd="0" presId="urn:microsoft.com/office/officeart/2008/layout/VerticalCurvedList"/>
    <dgm:cxn modelId="{B4D4FB1B-E4B6-4422-A18F-9B4DC937FDA3}" type="presOf" srcId="{14BFDAB2-B863-47B3-A77C-DCA6433D3F17}" destId="{BD68FBC5-B4DA-43DD-A3CB-A77805566CA0}" srcOrd="0" destOrd="0" presId="urn:microsoft.com/office/officeart/2008/layout/VerticalCurvedList"/>
    <dgm:cxn modelId="{8A6F5438-B5E4-4BBB-9174-F69182A81842}" srcId="{8666FB1A-AB08-48BC-8BC2-8F034A32A444}" destId="{14BFDAB2-B863-47B3-A77C-DCA6433D3F17}" srcOrd="4" destOrd="0" parTransId="{D9D51B74-8D48-4933-8AE1-6ADBA25DD44A}" sibTransId="{4D482CA7-BC28-4C15-BF26-1B19D672AEC3}"/>
    <dgm:cxn modelId="{EC270663-A257-4FA0-B2C3-467CE695ED7A}" srcId="{8666FB1A-AB08-48BC-8BC2-8F034A32A444}" destId="{563F11CC-CC47-4BAA-9E23-C6E1A2EAD924}" srcOrd="1" destOrd="0" parTransId="{AF021FA5-0EA2-42EE-B65E-619BD01B2CD7}" sibTransId="{F3F42406-7568-46EF-A094-B13223B860F2}"/>
    <dgm:cxn modelId="{603EC54B-C995-45EC-9EE1-364D5ED52593}" type="presOf" srcId="{1F86420C-3C58-4973-A576-E54533D433D4}" destId="{6720C336-28F5-4DEE-ABDD-F900CAC8DD69}" srcOrd="0" destOrd="0" presId="urn:microsoft.com/office/officeart/2008/layout/VerticalCurvedList"/>
    <dgm:cxn modelId="{30BB7F7D-56E4-4528-9475-0CC6F5FFD764}" srcId="{8666FB1A-AB08-48BC-8BC2-8F034A32A444}" destId="{03CEAE92-5ABA-4B39-961B-6A281B1693B3}" srcOrd="2" destOrd="0" parTransId="{1408D78E-D2B5-4D62-B7FF-0AF84D543A06}" sibTransId="{CC8D7FCB-6265-40A1-8DA0-67E51A3F244C}"/>
    <dgm:cxn modelId="{62551291-4B38-4F97-95A5-1B5076A18181}" type="presOf" srcId="{8666FB1A-AB08-48BC-8BC2-8F034A32A444}" destId="{C93AB89D-DFD9-474D-90D3-1A867DAB5D41}" srcOrd="0" destOrd="0" presId="urn:microsoft.com/office/officeart/2008/layout/VerticalCurvedList"/>
    <dgm:cxn modelId="{E0FD90A9-10D1-4B93-892C-9EFC4BD6F4F1}" srcId="{8666FB1A-AB08-48BC-8BC2-8F034A32A444}" destId="{1F86420C-3C58-4973-A576-E54533D433D4}" srcOrd="3" destOrd="0" parTransId="{E6525E44-5C1A-4702-ACA2-36845C2131B1}" sibTransId="{2516B45B-A670-4CDD-BA49-74D39A9586EE}"/>
    <dgm:cxn modelId="{EE78CDAA-00DC-451F-8FCF-DBB6678AAE8A}" type="presOf" srcId="{03CEAE92-5ABA-4B39-961B-6A281B1693B3}" destId="{6C59187C-3244-4798-A61A-6F60A8E006B4}" srcOrd="0" destOrd="0" presId="urn:microsoft.com/office/officeart/2008/layout/VerticalCurvedList"/>
    <dgm:cxn modelId="{4EF009AB-85B1-436D-96B2-A183EBEFB438}" type="presOf" srcId="{563F11CC-CC47-4BAA-9E23-C6E1A2EAD924}" destId="{98B1FA6C-3193-4F12-8A13-742CFC6A0242}" srcOrd="0" destOrd="0" presId="urn:microsoft.com/office/officeart/2008/layout/VerticalCurvedList"/>
    <dgm:cxn modelId="{CC1182B9-E0D9-404E-BB66-0EA2818F91FE}" type="presOf" srcId="{B6B54BA2-A20D-4595-9521-18F4FB0BD49E}" destId="{4E0D465D-C6FD-46EE-9D66-D44EB8F9E4EF}" srcOrd="0" destOrd="0" presId="urn:microsoft.com/office/officeart/2008/layout/VerticalCurvedList"/>
    <dgm:cxn modelId="{E32E68BF-CED1-4979-9E6A-EFBAB5BF63EB}" srcId="{8666FB1A-AB08-48BC-8BC2-8F034A32A444}" destId="{B6B54BA2-A20D-4595-9521-18F4FB0BD49E}" srcOrd="0" destOrd="0" parTransId="{8527279F-EDF6-4DC2-B5B7-B343741DBE51}" sibTransId="{9C4190EF-3318-45E4-8F96-E980B39505BA}"/>
    <dgm:cxn modelId="{3BFC916D-D038-4455-90CC-C59989FC19F5}" type="presParOf" srcId="{C93AB89D-DFD9-474D-90D3-1A867DAB5D41}" destId="{81698662-4567-4786-BA16-CE19C1249421}" srcOrd="0" destOrd="0" presId="urn:microsoft.com/office/officeart/2008/layout/VerticalCurvedList"/>
    <dgm:cxn modelId="{53B6A272-EDB9-4D4B-A461-D3FE6EDDB0E6}" type="presParOf" srcId="{81698662-4567-4786-BA16-CE19C1249421}" destId="{4E5577AD-297B-4D95-BA08-E95D71AF6826}" srcOrd="0" destOrd="0" presId="urn:microsoft.com/office/officeart/2008/layout/VerticalCurvedList"/>
    <dgm:cxn modelId="{E691594E-A345-4E82-BB6D-C1476AE9FE11}" type="presParOf" srcId="{4E5577AD-297B-4D95-BA08-E95D71AF6826}" destId="{67E8CC81-1999-42F2-AB28-CEE524EFD34A}" srcOrd="0" destOrd="0" presId="urn:microsoft.com/office/officeart/2008/layout/VerticalCurvedList"/>
    <dgm:cxn modelId="{D3791535-7C08-4C42-BEF2-22413061D00A}" type="presParOf" srcId="{4E5577AD-297B-4D95-BA08-E95D71AF6826}" destId="{84D65C7F-DCC1-4942-868D-ABDB5EF0D895}" srcOrd="1" destOrd="0" presId="urn:microsoft.com/office/officeart/2008/layout/VerticalCurvedList"/>
    <dgm:cxn modelId="{237C7C92-1E9F-4081-8771-55121EA516F8}" type="presParOf" srcId="{4E5577AD-297B-4D95-BA08-E95D71AF6826}" destId="{2E7F6CB4-9F21-4835-B385-E3BD69CFBF05}" srcOrd="2" destOrd="0" presId="urn:microsoft.com/office/officeart/2008/layout/VerticalCurvedList"/>
    <dgm:cxn modelId="{051B7564-6F36-47B2-A629-4B7E920E31FE}" type="presParOf" srcId="{4E5577AD-297B-4D95-BA08-E95D71AF6826}" destId="{25D97A35-0C30-4A36-9DD0-D7C32E720873}" srcOrd="3" destOrd="0" presId="urn:microsoft.com/office/officeart/2008/layout/VerticalCurvedList"/>
    <dgm:cxn modelId="{2203B052-A7B9-4F7A-AFD7-1EF1872749E0}" type="presParOf" srcId="{81698662-4567-4786-BA16-CE19C1249421}" destId="{4E0D465D-C6FD-46EE-9D66-D44EB8F9E4EF}" srcOrd="1" destOrd="0" presId="urn:microsoft.com/office/officeart/2008/layout/VerticalCurvedList"/>
    <dgm:cxn modelId="{A3BBBFBC-32EA-4DFE-8E4A-3D5CB9C1A48E}" type="presParOf" srcId="{81698662-4567-4786-BA16-CE19C1249421}" destId="{45439631-3D16-4BA0-98FD-7F4642FC7BC3}" srcOrd="2" destOrd="0" presId="urn:microsoft.com/office/officeart/2008/layout/VerticalCurvedList"/>
    <dgm:cxn modelId="{706EAF4B-0C5B-4CA3-B8BA-F68D5E1C1CC0}" type="presParOf" srcId="{45439631-3D16-4BA0-98FD-7F4642FC7BC3}" destId="{FB393252-26DB-45B9-AFEF-8CD26D5321F8}" srcOrd="0" destOrd="0" presId="urn:microsoft.com/office/officeart/2008/layout/VerticalCurvedList"/>
    <dgm:cxn modelId="{4AF3E4A7-6E3D-49C7-B763-B5985E99D1B7}" type="presParOf" srcId="{81698662-4567-4786-BA16-CE19C1249421}" destId="{98B1FA6C-3193-4F12-8A13-742CFC6A0242}" srcOrd="3" destOrd="0" presId="urn:microsoft.com/office/officeart/2008/layout/VerticalCurvedList"/>
    <dgm:cxn modelId="{CAD412EC-EBC1-4A1F-BFE7-98EA5121EB8D}" type="presParOf" srcId="{81698662-4567-4786-BA16-CE19C1249421}" destId="{25EBFE64-5316-40AA-B378-521473F503A2}" srcOrd="4" destOrd="0" presId="urn:microsoft.com/office/officeart/2008/layout/VerticalCurvedList"/>
    <dgm:cxn modelId="{864D8E0D-D0AD-4425-AE88-C966D87FD3E6}" type="presParOf" srcId="{25EBFE64-5316-40AA-B378-521473F503A2}" destId="{E8AEB86C-9736-4F78-900B-EF41F20FD99B}" srcOrd="0" destOrd="0" presId="urn:microsoft.com/office/officeart/2008/layout/VerticalCurvedList"/>
    <dgm:cxn modelId="{5D05DC3E-738C-4551-975E-ABCB9B10E5A9}" type="presParOf" srcId="{81698662-4567-4786-BA16-CE19C1249421}" destId="{6C59187C-3244-4798-A61A-6F60A8E006B4}" srcOrd="5" destOrd="0" presId="urn:microsoft.com/office/officeart/2008/layout/VerticalCurvedList"/>
    <dgm:cxn modelId="{82A9A802-5A7D-4585-B6A3-0D9474F048A0}" type="presParOf" srcId="{81698662-4567-4786-BA16-CE19C1249421}" destId="{1482F6FF-4F1A-425F-B947-F43190C7434C}" srcOrd="6" destOrd="0" presId="urn:microsoft.com/office/officeart/2008/layout/VerticalCurvedList"/>
    <dgm:cxn modelId="{9A7BF8DF-7DF2-4458-B330-6AE842BDB85A}" type="presParOf" srcId="{1482F6FF-4F1A-425F-B947-F43190C7434C}" destId="{1DE2DCD2-AC99-4226-B369-71718C39B084}" srcOrd="0" destOrd="0" presId="urn:microsoft.com/office/officeart/2008/layout/VerticalCurvedList"/>
    <dgm:cxn modelId="{A8EEFC85-9844-4592-8ED1-4BE1C00AFC51}" type="presParOf" srcId="{81698662-4567-4786-BA16-CE19C1249421}" destId="{6720C336-28F5-4DEE-ABDD-F900CAC8DD69}" srcOrd="7" destOrd="0" presId="urn:microsoft.com/office/officeart/2008/layout/VerticalCurvedList"/>
    <dgm:cxn modelId="{CA95AD81-F19C-407E-85B5-EB15BC01FB5A}" type="presParOf" srcId="{81698662-4567-4786-BA16-CE19C1249421}" destId="{5913ED83-47E1-4F21-9037-E1604A901C24}" srcOrd="8" destOrd="0" presId="urn:microsoft.com/office/officeart/2008/layout/VerticalCurvedList"/>
    <dgm:cxn modelId="{E2E0434C-135D-47CF-9B21-1A477547F985}" type="presParOf" srcId="{5913ED83-47E1-4F21-9037-E1604A901C24}" destId="{B82BFA22-D780-411B-8B4A-A173F0AA7A05}" srcOrd="0" destOrd="0" presId="urn:microsoft.com/office/officeart/2008/layout/VerticalCurvedList"/>
    <dgm:cxn modelId="{AFFE34A7-2C71-489C-9439-139B931A4670}" type="presParOf" srcId="{81698662-4567-4786-BA16-CE19C1249421}" destId="{BD68FBC5-B4DA-43DD-A3CB-A77805566CA0}" srcOrd="9" destOrd="0" presId="urn:microsoft.com/office/officeart/2008/layout/VerticalCurvedList"/>
    <dgm:cxn modelId="{462426F9-8043-498D-B50A-F0F1069171C5}" type="presParOf" srcId="{81698662-4567-4786-BA16-CE19C1249421}" destId="{8B588639-6359-4041-93C1-FDC3F06DF319}" srcOrd="10" destOrd="0" presId="urn:microsoft.com/office/officeart/2008/layout/VerticalCurvedList"/>
    <dgm:cxn modelId="{DEA1F79C-6DCD-4284-BE49-8BFD7BB11E70}" type="presParOf" srcId="{8B588639-6359-4041-93C1-FDC3F06DF319}" destId="{02BB7BCB-B681-4E6B-B353-BD690615B94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666FB1A-AB08-48BC-8BC2-8F034A32A444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03CEAE92-5ABA-4B39-961B-6A281B1693B3}">
      <dgm:prSet phldrT="[Text]" custT="1"/>
      <dgm:spPr/>
      <dgm:t>
        <a:bodyPr/>
        <a:lstStyle/>
        <a:p>
          <a:r>
            <a:rPr lang="de-DE" sz="1800" b="0" dirty="0"/>
            <a:t>Kunst, Bühne und Design</a:t>
          </a:r>
        </a:p>
      </dgm:t>
    </dgm:pt>
    <dgm:pt modelId="{1408D78E-D2B5-4D62-B7FF-0AF84D543A06}" type="parTrans" cxnId="{30BB7F7D-56E4-4528-9475-0CC6F5FFD764}">
      <dgm:prSet/>
      <dgm:spPr/>
      <dgm:t>
        <a:bodyPr/>
        <a:lstStyle/>
        <a:p>
          <a:endParaRPr lang="de-DE" sz="1400"/>
        </a:p>
      </dgm:t>
    </dgm:pt>
    <dgm:pt modelId="{CC8D7FCB-6265-40A1-8DA0-67E51A3F244C}" type="sibTrans" cxnId="{30BB7F7D-56E4-4528-9475-0CC6F5FFD764}">
      <dgm:prSet/>
      <dgm:spPr/>
      <dgm:t>
        <a:bodyPr/>
        <a:lstStyle/>
        <a:p>
          <a:endParaRPr lang="de-DE" sz="1400"/>
        </a:p>
      </dgm:t>
    </dgm:pt>
    <dgm:pt modelId="{1F86420C-3C58-4973-A576-E54533D433D4}">
      <dgm:prSet phldrT="[Text]" custT="1"/>
      <dgm:spPr/>
      <dgm:t>
        <a:bodyPr/>
        <a:lstStyle/>
        <a:p>
          <a:r>
            <a:rPr lang="de-DE" sz="1800" b="0" dirty="0"/>
            <a:t>Hauswirtschaft</a:t>
          </a:r>
          <a:endParaRPr lang="de-DE" sz="1400" b="0" dirty="0"/>
        </a:p>
      </dgm:t>
    </dgm:pt>
    <dgm:pt modelId="{E6525E44-5C1A-4702-ACA2-36845C2131B1}" type="parTrans" cxnId="{E0FD90A9-10D1-4B93-892C-9EFC4BD6F4F1}">
      <dgm:prSet/>
      <dgm:spPr/>
      <dgm:t>
        <a:bodyPr/>
        <a:lstStyle/>
        <a:p>
          <a:endParaRPr lang="de-DE" sz="1400"/>
        </a:p>
      </dgm:t>
    </dgm:pt>
    <dgm:pt modelId="{2516B45B-A670-4CDD-BA49-74D39A9586EE}" type="sibTrans" cxnId="{E0FD90A9-10D1-4B93-892C-9EFC4BD6F4F1}">
      <dgm:prSet/>
      <dgm:spPr/>
      <dgm:t>
        <a:bodyPr/>
        <a:lstStyle/>
        <a:p>
          <a:endParaRPr lang="de-DE" sz="1400"/>
        </a:p>
      </dgm:t>
    </dgm:pt>
    <dgm:pt modelId="{14BFDAB2-B863-47B3-A77C-DCA6433D3F17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de-DE" sz="1800" b="1" dirty="0"/>
            <a:t>Handwerk </a:t>
          </a:r>
          <a:endParaRPr lang="de-DE" sz="1400" b="1" dirty="0"/>
        </a:p>
      </dgm:t>
    </dgm:pt>
    <dgm:pt modelId="{D9D51B74-8D48-4933-8AE1-6ADBA25DD44A}" type="parTrans" cxnId="{8A6F5438-B5E4-4BBB-9174-F69182A81842}">
      <dgm:prSet/>
      <dgm:spPr/>
      <dgm:t>
        <a:bodyPr/>
        <a:lstStyle/>
        <a:p>
          <a:endParaRPr lang="de-DE" sz="1400"/>
        </a:p>
      </dgm:t>
    </dgm:pt>
    <dgm:pt modelId="{4D482CA7-BC28-4C15-BF26-1B19D672AEC3}" type="sibTrans" cxnId="{8A6F5438-B5E4-4BBB-9174-F69182A81842}">
      <dgm:prSet/>
      <dgm:spPr/>
      <dgm:t>
        <a:bodyPr/>
        <a:lstStyle/>
        <a:p>
          <a:endParaRPr lang="de-DE" sz="1400"/>
        </a:p>
      </dgm:t>
    </dgm:pt>
    <dgm:pt modelId="{B6B54BA2-A20D-4595-9521-18F4FB0BD49E}">
      <dgm:prSet phldrT="[Text]" custT="1"/>
      <dgm:spPr/>
      <dgm:t>
        <a:bodyPr/>
        <a:lstStyle/>
        <a:p>
          <a:r>
            <a:rPr lang="de-DE" sz="1800" b="0" dirty="0"/>
            <a:t>Englisch</a:t>
          </a:r>
        </a:p>
      </dgm:t>
    </dgm:pt>
    <dgm:pt modelId="{8527279F-EDF6-4DC2-B5B7-B343741DBE51}" type="parTrans" cxnId="{E32E68BF-CED1-4979-9E6A-EFBAB5BF63EB}">
      <dgm:prSet/>
      <dgm:spPr/>
      <dgm:t>
        <a:bodyPr/>
        <a:lstStyle/>
        <a:p>
          <a:endParaRPr lang="de-DE" sz="1400"/>
        </a:p>
      </dgm:t>
    </dgm:pt>
    <dgm:pt modelId="{9C4190EF-3318-45E4-8F96-E980B39505BA}" type="sibTrans" cxnId="{E32E68BF-CED1-4979-9E6A-EFBAB5BF63EB}">
      <dgm:prSet/>
      <dgm:spPr/>
      <dgm:t>
        <a:bodyPr/>
        <a:lstStyle/>
        <a:p>
          <a:endParaRPr lang="de-DE" sz="1400"/>
        </a:p>
      </dgm:t>
    </dgm:pt>
    <dgm:pt modelId="{563F11CC-CC47-4BAA-9E23-C6E1A2EAD924}">
      <dgm:prSet phldrT="[Text]" custT="1"/>
      <dgm:spPr/>
      <dgm:t>
        <a:bodyPr/>
        <a:lstStyle/>
        <a:p>
          <a:r>
            <a:rPr lang="de-DE" sz="1800" b="0" dirty="0"/>
            <a:t>Technik, Umwelt, Natur</a:t>
          </a:r>
        </a:p>
      </dgm:t>
    </dgm:pt>
    <dgm:pt modelId="{AF021FA5-0EA2-42EE-B65E-619BD01B2CD7}" type="parTrans" cxnId="{EC270663-A257-4FA0-B2C3-467CE695ED7A}">
      <dgm:prSet/>
      <dgm:spPr/>
      <dgm:t>
        <a:bodyPr/>
        <a:lstStyle/>
        <a:p>
          <a:endParaRPr lang="de-DE" sz="1400"/>
        </a:p>
      </dgm:t>
    </dgm:pt>
    <dgm:pt modelId="{F3F42406-7568-46EF-A094-B13223B860F2}" type="sibTrans" cxnId="{EC270663-A257-4FA0-B2C3-467CE695ED7A}">
      <dgm:prSet/>
      <dgm:spPr/>
      <dgm:t>
        <a:bodyPr/>
        <a:lstStyle/>
        <a:p>
          <a:endParaRPr lang="de-DE" sz="1400"/>
        </a:p>
      </dgm:t>
    </dgm:pt>
    <dgm:pt modelId="{C93AB89D-DFD9-474D-90D3-1A867DAB5D41}" type="pres">
      <dgm:prSet presAssocID="{8666FB1A-AB08-48BC-8BC2-8F034A32A444}" presName="Name0" presStyleCnt="0">
        <dgm:presLayoutVars>
          <dgm:chMax val="7"/>
          <dgm:chPref val="7"/>
          <dgm:dir/>
        </dgm:presLayoutVars>
      </dgm:prSet>
      <dgm:spPr/>
    </dgm:pt>
    <dgm:pt modelId="{81698662-4567-4786-BA16-CE19C1249421}" type="pres">
      <dgm:prSet presAssocID="{8666FB1A-AB08-48BC-8BC2-8F034A32A444}" presName="Name1" presStyleCnt="0"/>
      <dgm:spPr/>
    </dgm:pt>
    <dgm:pt modelId="{4E5577AD-297B-4D95-BA08-E95D71AF6826}" type="pres">
      <dgm:prSet presAssocID="{8666FB1A-AB08-48BC-8BC2-8F034A32A444}" presName="cycle" presStyleCnt="0"/>
      <dgm:spPr/>
    </dgm:pt>
    <dgm:pt modelId="{67E8CC81-1999-42F2-AB28-CEE524EFD34A}" type="pres">
      <dgm:prSet presAssocID="{8666FB1A-AB08-48BC-8BC2-8F034A32A444}" presName="srcNode" presStyleLbl="node1" presStyleIdx="0" presStyleCnt="5"/>
      <dgm:spPr/>
    </dgm:pt>
    <dgm:pt modelId="{84D65C7F-DCC1-4942-868D-ABDB5EF0D895}" type="pres">
      <dgm:prSet presAssocID="{8666FB1A-AB08-48BC-8BC2-8F034A32A444}" presName="conn" presStyleLbl="parChTrans1D2" presStyleIdx="0" presStyleCnt="1"/>
      <dgm:spPr/>
    </dgm:pt>
    <dgm:pt modelId="{2E7F6CB4-9F21-4835-B385-E3BD69CFBF05}" type="pres">
      <dgm:prSet presAssocID="{8666FB1A-AB08-48BC-8BC2-8F034A32A444}" presName="extraNode" presStyleLbl="node1" presStyleIdx="0" presStyleCnt="5"/>
      <dgm:spPr/>
    </dgm:pt>
    <dgm:pt modelId="{25D97A35-0C30-4A36-9DD0-D7C32E720873}" type="pres">
      <dgm:prSet presAssocID="{8666FB1A-AB08-48BC-8BC2-8F034A32A444}" presName="dstNode" presStyleLbl="node1" presStyleIdx="0" presStyleCnt="5"/>
      <dgm:spPr/>
    </dgm:pt>
    <dgm:pt modelId="{4E0D465D-C6FD-46EE-9D66-D44EB8F9E4EF}" type="pres">
      <dgm:prSet presAssocID="{B6B54BA2-A20D-4595-9521-18F4FB0BD49E}" presName="text_1" presStyleLbl="node1" presStyleIdx="0" presStyleCnt="5">
        <dgm:presLayoutVars>
          <dgm:bulletEnabled val="1"/>
        </dgm:presLayoutVars>
      </dgm:prSet>
      <dgm:spPr/>
    </dgm:pt>
    <dgm:pt modelId="{45439631-3D16-4BA0-98FD-7F4642FC7BC3}" type="pres">
      <dgm:prSet presAssocID="{B6B54BA2-A20D-4595-9521-18F4FB0BD49E}" presName="accent_1" presStyleCnt="0"/>
      <dgm:spPr/>
    </dgm:pt>
    <dgm:pt modelId="{FB393252-26DB-45B9-AFEF-8CD26D5321F8}" type="pres">
      <dgm:prSet presAssocID="{B6B54BA2-A20D-4595-9521-18F4FB0BD49E}" presName="accentRepeatNode" presStyleLbl="solidFgAcc1" presStyleIdx="0" presStyleCnt="5"/>
      <dgm:spPr/>
    </dgm:pt>
    <dgm:pt modelId="{98B1FA6C-3193-4F12-8A13-742CFC6A0242}" type="pres">
      <dgm:prSet presAssocID="{563F11CC-CC47-4BAA-9E23-C6E1A2EAD924}" presName="text_2" presStyleLbl="node1" presStyleIdx="1" presStyleCnt="5">
        <dgm:presLayoutVars>
          <dgm:bulletEnabled val="1"/>
        </dgm:presLayoutVars>
      </dgm:prSet>
      <dgm:spPr/>
    </dgm:pt>
    <dgm:pt modelId="{25EBFE64-5316-40AA-B378-521473F503A2}" type="pres">
      <dgm:prSet presAssocID="{563F11CC-CC47-4BAA-9E23-C6E1A2EAD924}" presName="accent_2" presStyleCnt="0"/>
      <dgm:spPr/>
    </dgm:pt>
    <dgm:pt modelId="{E8AEB86C-9736-4F78-900B-EF41F20FD99B}" type="pres">
      <dgm:prSet presAssocID="{563F11CC-CC47-4BAA-9E23-C6E1A2EAD924}" presName="accentRepeatNode" presStyleLbl="solidFgAcc1" presStyleIdx="1" presStyleCnt="5"/>
      <dgm:spPr/>
    </dgm:pt>
    <dgm:pt modelId="{6C59187C-3244-4798-A61A-6F60A8E006B4}" type="pres">
      <dgm:prSet presAssocID="{03CEAE92-5ABA-4B39-961B-6A281B1693B3}" presName="text_3" presStyleLbl="node1" presStyleIdx="2" presStyleCnt="5">
        <dgm:presLayoutVars>
          <dgm:bulletEnabled val="1"/>
        </dgm:presLayoutVars>
      </dgm:prSet>
      <dgm:spPr/>
    </dgm:pt>
    <dgm:pt modelId="{1482F6FF-4F1A-425F-B947-F43190C7434C}" type="pres">
      <dgm:prSet presAssocID="{03CEAE92-5ABA-4B39-961B-6A281B1693B3}" presName="accent_3" presStyleCnt="0"/>
      <dgm:spPr/>
    </dgm:pt>
    <dgm:pt modelId="{1DE2DCD2-AC99-4226-B369-71718C39B084}" type="pres">
      <dgm:prSet presAssocID="{03CEAE92-5ABA-4B39-961B-6A281B1693B3}" presName="accentRepeatNode" presStyleLbl="solidFgAcc1" presStyleIdx="2" presStyleCnt="5"/>
      <dgm:spPr/>
    </dgm:pt>
    <dgm:pt modelId="{6720C336-28F5-4DEE-ABDD-F900CAC8DD69}" type="pres">
      <dgm:prSet presAssocID="{1F86420C-3C58-4973-A576-E54533D433D4}" presName="text_4" presStyleLbl="node1" presStyleIdx="3" presStyleCnt="5">
        <dgm:presLayoutVars>
          <dgm:bulletEnabled val="1"/>
        </dgm:presLayoutVars>
      </dgm:prSet>
      <dgm:spPr/>
    </dgm:pt>
    <dgm:pt modelId="{5913ED83-47E1-4F21-9037-E1604A901C24}" type="pres">
      <dgm:prSet presAssocID="{1F86420C-3C58-4973-A576-E54533D433D4}" presName="accent_4" presStyleCnt="0"/>
      <dgm:spPr/>
    </dgm:pt>
    <dgm:pt modelId="{B82BFA22-D780-411B-8B4A-A173F0AA7A05}" type="pres">
      <dgm:prSet presAssocID="{1F86420C-3C58-4973-A576-E54533D433D4}" presName="accentRepeatNode" presStyleLbl="solidFgAcc1" presStyleIdx="3" presStyleCnt="5"/>
      <dgm:spPr/>
    </dgm:pt>
    <dgm:pt modelId="{BD68FBC5-B4DA-43DD-A3CB-A77805566CA0}" type="pres">
      <dgm:prSet presAssocID="{14BFDAB2-B863-47B3-A77C-DCA6433D3F17}" presName="text_5" presStyleLbl="node1" presStyleIdx="4" presStyleCnt="5">
        <dgm:presLayoutVars>
          <dgm:bulletEnabled val="1"/>
        </dgm:presLayoutVars>
      </dgm:prSet>
      <dgm:spPr/>
    </dgm:pt>
    <dgm:pt modelId="{8B588639-6359-4041-93C1-FDC3F06DF319}" type="pres">
      <dgm:prSet presAssocID="{14BFDAB2-B863-47B3-A77C-DCA6433D3F17}" presName="accent_5" presStyleCnt="0"/>
      <dgm:spPr/>
    </dgm:pt>
    <dgm:pt modelId="{02BB7BCB-B681-4E6B-B353-BD690615B940}" type="pres">
      <dgm:prSet presAssocID="{14BFDAB2-B863-47B3-A77C-DCA6433D3F17}" presName="accentRepeatNode" presStyleLbl="solidFgAcc1" presStyleIdx="4" presStyleCnt="5"/>
      <dgm:spPr/>
    </dgm:pt>
  </dgm:ptLst>
  <dgm:cxnLst>
    <dgm:cxn modelId="{50FD070B-4559-46C0-8236-7929D2901B0C}" type="presOf" srcId="{9C4190EF-3318-45E4-8F96-E980B39505BA}" destId="{84D65C7F-DCC1-4942-868D-ABDB5EF0D895}" srcOrd="0" destOrd="0" presId="urn:microsoft.com/office/officeart/2008/layout/VerticalCurvedList"/>
    <dgm:cxn modelId="{B4D4FB1B-E4B6-4422-A18F-9B4DC937FDA3}" type="presOf" srcId="{14BFDAB2-B863-47B3-A77C-DCA6433D3F17}" destId="{BD68FBC5-B4DA-43DD-A3CB-A77805566CA0}" srcOrd="0" destOrd="0" presId="urn:microsoft.com/office/officeart/2008/layout/VerticalCurvedList"/>
    <dgm:cxn modelId="{8A6F5438-B5E4-4BBB-9174-F69182A81842}" srcId="{8666FB1A-AB08-48BC-8BC2-8F034A32A444}" destId="{14BFDAB2-B863-47B3-A77C-DCA6433D3F17}" srcOrd="4" destOrd="0" parTransId="{D9D51B74-8D48-4933-8AE1-6ADBA25DD44A}" sibTransId="{4D482CA7-BC28-4C15-BF26-1B19D672AEC3}"/>
    <dgm:cxn modelId="{EC270663-A257-4FA0-B2C3-467CE695ED7A}" srcId="{8666FB1A-AB08-48BC-8BC2-8F034A32A444}" destId="{563F11CC-CC47-4BAA-9E23-C6E1A2EAD924}" srcOrd="1" destOrd="0" parTransId="{AF021FA5-0EA2-42EE-B65E-619BD01B2CD7}" sibTransId="{F3F42406-7568-46EF-A094-B13223B860F2}"/>
    <dgm:cxn modelId="{603EC54B-C995-45EC-9EE1-364D5ED52593}" type="presOf" srcId="{1F86420C-3C58-4973-A576-E54533D433D4}" destId="{6720C336-28F5-4DEE-ABDD-F900CAC8DD69}" srcOrd="0" destOrd="0" presId="urn:microsoft.com/office/officeart/2008/layout/VerticalCurvedList"/>
    <dgm:cxn modelId="{30BB7F7D-56E4-4528-9475-0CC6F5FFD764}" srcId="{8666FB1A-AB08-48BC-8BC2-8F034A32A444}" destId="{03CEAE92-5ABA-4B39-961B-6A281B1693B3}" srcOrd="2" destOrd="0" parTransId="{1408D78E-D2B5-4D62-B7FF-0AF84D543A06}" sibTransId="{CC8D7FCB-6265-40A1-8DA0-67E51A3F244C}"/>
    <dgm:cxn modelId="{62551291-4B38-4F97-95A5-1B5076A18181}" type="presOf" srcId="{8666FB1A-AB08-48BC-8BC2-8F034A32A444}" destId="{C93AB89D-DFD9-474D-90D3-1A867DAB5D41}" srcOrd="0" destOrd="0" presId="urn:microsoft.com/office/officeart/2008/layout/VerticalCurvedList"/>
    <dgm:cxn modelId="{E0FD90A9-10D1-4B93-892C-9EFC4BD6F4F1}" srcId="{8666FB1A-AB08-48BC-8BC2-8F034A32A444}" destId="{1F86420C-3C58-4973-A576-E54533D433D4}" srcOrd="3" destOrd="0" parTransId="{E6525E44-5C1A-4702-ACA2-36845C2131B1}" sibTransId="{2516B45B-A670-4CDD-BA49-74D39A9586EE}"/>
    <dgm:cxn modelId="{EE78CDAA-00DC-451F-8FCF-DBB6678AAE8A}" type="presOf" srcId="{03CEAE92-5ABA-4B39-961B-6A281B1693B3}" destId="{6C59187C-3244-4798-A61A-6F60A8E006B4}" srcOrd="0" destOrd="0" presId="urn:microsoft.com/office/officeart/2008/layout/VerticalCurvedList"/>
    <dgm:cxn modelId="{4EF009AB-85B1-436D-96B2-A183EBEFB438}" type="presOf" srcId="{563F11CC-CC47-4BAA-9E23-C6E1A2EAD924}" destId="{98B1FA6C-3193-4F12-8A13-742CFC6A0242}" srcOrd="0" destOrd="0" presId="urn:microsoft.com/office/officeart/2008/layout/VerticalCurvedList"/>
    <dgm:cxn modelId="{CC1182B9-E0D9-404E-BB66-0EA2818F91FE}" type="presOf" srcId="{B6B54BA2-A20D-4595-9521-18F4FB0BD49E}" destId="{4E0D465D-C6FD-46EE-9D66-D44EB8F9E4EF}" srcOrd="0" destOrd="0" presId="urn:microsoft.com/office/officeart/2008/layout/VerticalCurvedList"/>
    <dgm:cxn modelId="{E32E68BF-CED1-4979-9E6A-EFBAB5BF63EB}" srcId="{8666FB1A-AB08-48BC-8BC2-8F034A32A444}" destId="{B6B54BA2-A20D-4595-9521-18F4FB0BD49E}" srcOrd="0" destOrd="0" parTransId="{8527279F-EDF6-4DC2-B5B7-B343741DBE51}" sibTransId="{9C4190EF-3318-45E4-8F96-E980B39505BA}"/>
    <dgm:cxn modelId="{3BFC916D-D038-4455-90CC-C59989FC19F5}" type="presParOf" srcId="{C93AB89D-DFD9-474D-90D3-1A867DAB5D41}" destId="{81698662-4567-4786-BA16-CE19C1249421}" srcOrd="0" destOrd="0" presId="urn:microsoft.com/office/officeart/2008/layout/VerticalCurvedList"/>
    <dgm:cxn modelId="{53B6A272-EDB9-4D4B-A461-D3FE6EDDB0E6}" type="presParOf" srcId="{81698662-4567-4786-BA16-CE19C1249421}" destId="{4E5577AD-297B-4D95-BA08-E95D71AF6826}" srcOrd="0" destOrd="0" presId="urn:microsoft.com/office/officeart/2008/layout/VerticalCurvedList"/>
    <dgm:cxn modelId="{E691594E-A345-4E82-BB6D-C1476AE9FE11}" type="presParOf" srcId="{4E5577AD-297B-4D95-BA08-E95D71AF6826}" destId="{67E8CC81-1999-42F2-AB28-CEE524EFD34A}" srcOrd="0" destOrd="0" presId="urn:microsoft.com/office/officeart/2008/layout/VerticalCurvedList"/>
    <dgm:cxn modelId="{D3791535-7C08-4C42-BEF2-22413061D00A}" type="presParOf" srcId="{4E5577AD-297B-4D95-BA08-E95D71AF6826}" destId="{84D65C7F-DCC1-4942-868D-ABDB5EF0D895}" srcOrd="1" destOrd="0" presId="urn:microsoft.com/office/officeart/2008/layout/VerticalCurvedList"/>
    <dgm:cxn modelId="{237C7C92-1E9F-4081-8771-55121EA516F8}" type="presParOf" srcId="{4E5577AD-297B-4D95-BA08-E95D71AF6826}" destId="{2E7F6CB4-9F21-4835-B385-E3BD69CFBF05}" srcOrd="2" destOrd="0" presId="urn:microsoft.com/office/officeart/2008/layout/VerticalCurvedList"/>
    <dgm:cxn modelId="{051B7564-6F36-47B2-A629-4B7E920E31FE}" type="presParOf" srcId="{4E5577AD-297B-4D95-BA08-E95D71AF6826}" destId="{25D97A35-0C30-4A36-9DD0-D7C32E720873}" srcOrd="3" destOrd="0" presId="urn:microsoft.com/office/officeart/2008/layout/VerticalCurvedList"/>
    <dgm:cxn modelId="{2203B052-A7B9-4F7A-AFD7-1EF1872749E0}" type="presParOf" srcId="{81698662-4567-4786-BA16-CE19C1249421}" destId="{4E0D465D-C6FD-46EE-9D66-D44EB8F9E4EF}" srcOrd="1" destOrd="0" presId="urn:microsoft.com/office/officeart/2008/layout/VerticalCurvedList"/>
    <dgm:cxn modelId="{A3BBBFBC-32EA-4DFE-8E4A-3D5CB9C1A48E}" type="presParOf" srcId="{81698662-4567-4786-BA16-CE19C1249421}" destId="{45439631-3D16-4BA0-98FD-7F4642FC7BC3}" srcOrd="2" destOrd="0" presId="urn:microsoft.com/office/officeart/2008/layout/VerticalCurvedList"/>
    <dgm:cxn modelId="{706EAF4B-0C5B-4CA3-B8BA-F68D5E1C1CC0}" type="presParOf" srcId="{45439631-3D16-4BA0-98FD-7F4642FC7BC3}" destId="{FB393252-26DB-45B9-AFEF-8CD26D5321F8}" srcOrd="0" destOrd="0" presId="urn:microsoft.com/office/officeart/2008/layout/VerticalCurvedList"/>
    <dgm:cxn modelId="{4AF3E4A7-6E3D-49C7-B763-B5985E99D1B7}" type="presParOf" srcId="{81698662-4567-4786-BA16-CE19C1249421}" destId="{98B1FA6C-3193-4F12-8A13-742CFC6A0242}" srcOrd="3" destOrd="0" presId="urn:microsoft.com/office/officeart/2008/layout/VerticalCurvedList"/>
    <dgm:cxn modelId="{CAD412EC-EBC1-4A1F-BFE7-98EA5121EB8D}" type="presParOf" srcId="{81698662-4567-4786-BA16-CE19C1249421}" destId="{25EBFE64-5316-40AA-B378-521473F503A2}" srcOrd="4" destOrd="0" presId="urn:microsoft.com/office/officeart/2008/layout/VerticalCurvedList"/>
    <dgm:cxn modelId="{864D8E0D-D0AD-4425-AE88-C966D87FD3E6}" type="presParOf" srcId="{25EBFE64-5316-40AA-B378-521473F503A2}" destId="{E8AEB86C-9736-4F78-900B-EF41F20FD99B}" srcOrd="0" destOrd="0" presId="urn:microsoft.com/office/officeart/2008/layout/VerticalCurvedList"/>
    <dgm:cxn modelId="{5D05DC3E-738C-4551-975E-ABCB9B10E5A9}" type="presParOf" srcId="{81698662-4567-4786-BA16-CE19C1249421}" destId="{6C59187C-3244-4798-A61A-6F60A8E006B4}" srcOrd="5" destOrd="0" presId="urn:microsoft.com/office/officeart/2008/layout/VerticalCurvedList"/>
    <dgm:cxn modelId="{82A9A802-5A7D-4585-B6A3-0D9474F048A0}" type="presParOf" srcId="{81698662-4567-4786-BA16-CE19C1249421}" destId="{1482F6FF-4F1A-425F-B947-F43190C7434C}" srcOrd="6" destOrd="0" presId="urn:microsoft.com/office/officeart/2008/layout/VerticalCurvedList"/>
    <dgm:cxn modelId="{9A7BF8DF-7DF2-4458-B330-6AE842BDB85A}" type="presParOf" srcId="{1482F6FF-4F1A-425F-B947-F43190C7434C}" destId="{1DE2DCD2-AC99-4226-B369-71718C39B084}" srcOrd="0" destOrd="0" presId="urn:microsoft.com/office/officeart/2008/layout/VerticalCurvedList"/>
    <dgm:cxn modelId="{A8EEFC85-9844-4592-8ED1-4BE1C00AFC51}" type="presParOf" srcId="{81698662-4567-4786-BA16-CE19C1249421}" destId="{6720C336-28F5-4DEE-ABDD-F900CAC8DD69}" srcOrd="7" destOrd="0" presId="urn:microsoft.com/office/officeart/2008/layout/VerticalCurvedList"/>
    <dgm:cxn modelId="{CA95AD81-F19C-407E-85B5-EB15BC01FB5A}" type="presParOf" srcId="{81698662-4567-4786-BA16-CE19C1249421}" destId="{5913ED83-47E1-4F21-9037-E1604A901C24}" srcOrd="8" destOrd="0" presId="urn:microsoft.com/office/officeart/2008/layout/VerticalCurvedList"/>
    <dgm:cxn modelId="{E2E0434C-135D-47CF-9B21-1A477547F985}" type="presParOf" srcId="{5913ED83-47E1-4F21-9037-E1604A901C24}" destId="{B82BFA22-D780-411B-8B4A-A173F0AA7A05}" srcOrd="0" destOrd="0" presId="urn:microsoft.com/office/officeart/2008/layout/VerticalCurvedList"/>
    <dgm:cxn modelId="{AFFE34A7-2C71-489C-9439-139B931A4670}" type="presParOf" srcId="{81698662-4567-4786-BA16-CE19C1249421}" destId="{BD68FBC5-B4DA-43DD-A3CB-A77805566CA0}" srcOrd="9" destOrd="0" presId="urn:microsoft.com/office/officeart/2008/layout/VerticalCurvedList"/>
    <dgm:cxn modelId="{462426F9-8043-498D-B50A-F0F1069171C5}" type="presParOf" srcId="{81698662-4567-4786-BA16-CE19C1249421}" destId="{8B588639-6359-4041-93C1-FDC3F06DF319}" srcOrd="10" destOrd="0" presId="urn:microsoft.com/office/officeart/2008/layout/VerticalCurvedList"/>
    <dgm:cxn modelId="{DEA1F79C-6DCD-4284-BE49-8BFD7BB11E70}" type="presParOf" srcId="{8B588639-6359-4041-93C1-FDC3F06DF319}" destId="{02BB7BCB-B681-4E6B-B353-BD690615B94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D65C7F-DCC1-4942-868D-ABDB5EF0D895}">
      <dsp:nvSpPr>
        <dsp:cNvPr id="0" name=""/>
        <dsp:cNvSpPr/>
      </dsp:nvSpPr>
      <dsp:spPr>
        <a:xfrm>
          <a:off x="-5054045" y="-774296"/>
          <a:ext cx="6018918" cy="6018918"/>
        </a:xfrm>
        <a:prstGeom prst="blockArc">
          <a:avLst>
            <a:gd name="adj1" fmla="val 18900000"/>
            <a:gd name="adj2" fmla="val 2700000"/>
            <a:gd name="adj3" fmla="val 359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0D465D-C6FD-46EE-9D66-D44EB8F9E4EF}">
      <dsp:nvSpPr>
        <dsp:cNvPr id="0" name=""/>
        <dsp:cNvSpPr/>
      </dsp:nvSpPr>
      <dsp:spPr>
        <a:xfrm>
          <a:off x="422085" y="279305"/>
          <a:ext cx="6757078" cy="55896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3682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0" kern="1200" dirty="0"/>
            <a:t>Englisch</a:t>
          </a:r>
        </a:p>
      </dsp:txBody>
      <dsp:txXfrm>
        <a:off x="422085" y="279305"/>
        <a:ext cx="6757078" cy="558969"/>
      </dsp:txXfrm>
    </dsp:sp>
    <dsp:sp modelId="{FB393252-26DB-45B9-AFEF-8CD26D5321F8}">
      <dsp:nvSpPr>
        <dsp:cNvPr id="0" name=""/>
        <dsp:cNvSpPr/>
      </dsp:nvSpPr>
      <dsp:spPr>
        <a:xfrm>
          <a:off x="72729" y="209434"/>
          <a:ext cx="698711" cy="6987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8B1FA6C-3193-4F12-8A13-742CFC6A0242}">
      <dsp:nvSpPr>
        <dsp:cNvPr id="0" name=""/>
        <dsp:cNvSpPr/>
      </dsp:nvSpPr>
      <dsp:spPr>
        <a:xfrm>
          <a:off x="822626" y="1117492"/>
          <a:ext cx="6356537" cy="55896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3682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0" kern="1200" dirty="0"/>
            <a:t>Technik, Umwelt, Natur</a:t>
          </a:r>
        </a:p>
      </dsp:txBody>
      <dsp:txXfrm>
        <a:off x="822626" y="1117492"/>
        <a:ext cx="6356537" cy="558969"/>
      </dsp:txXfrm>
    </dsp:sp>
    <dsp:sp modelId="{E8AEB86C-9736-4F78-900B-EF41F20FD99B}">
      <dsp:nvSpPr>
        <dsp:cNvPr id="0" name=""/>
        <dsp:cNvSpPr/>
      </dsp:nvSpPr>
      <dsp:spPr>
        <a:xfrm>
          <a:off x="473270" y="1047620"/>
          <a:ext cx="698711" cy="6987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C59187C-3244-4798-A61A-6F60A8E006B4}">
      <dsp:nvSpPr>
        <dsp:cNvPr id="0" name=""/>
        <dsp:cNvSpPr/>
      </dsp:nvSpPr>
      <dsp:spPr>
        <a:xfrm>
          <a:off x="945560" y="1955678"/>
          <a:ext cx="6233603" cy="55896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3682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0" kern="1200" dirty="0"/>
            <a:t>Kunst, Bühne und Design</a:t>
          </a:r>
        </a:p>
      </dsp:txBody>
      <dsp:txXfrm>
        <a:off x="945560" y="1955678"/>
        <a:ext cx="6233603" cy="558969"/>
      </dsp:txXfrm>
    </dsp:sp>
    <dsp:sp modelId="{1DE2DCD2-AC99-4226-B369-71718C39B084}">
      <dsp:nvSpPr>
        <dsp:cNvPr id="0" name=""/>
        <dsp:cNvSpPr/>
      </dsp:nvSpPr>
      <dsp:spPr>
        <a:xfrm>
          <a:off x="596204" y="1885807"/>
          <a:ext cx="698711" cy="6987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720C336-28F5-4DEE-ABDD-F900CAC8DD69}">
      <dsp:nvSpPr>
        <dsp:cNvPr id="0" name=""/>
        <dsp:cNvSpPr/>
      </dsp:nvSpPr>
      <dsp:spPr>
        <a:xfrm>
          <a:off x="822626" y="2793864"/>
          <a:ext cx="6356537" cy="55896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3682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Hauswirtschaft</a:t>
          </a:r>
          <a:endParaRPr lang="de-DE" sz="1800" kern="1200" dirty="0"/>
        </a:p>
      </dsp:txBody>
      <dsp:txXfrm>
        <a:off x="822626" y="2793864"/>
        <a:ext cx="6356537" cy="558969"/>
      </dsp:txXfrm>
    </dsp:sp>
    <dsp:sp modelId="{B82BFA22-D780-411B-8B4A-A173F0AA7A05}">
      <dsp:nvSpPr>
        <dsp:cNvPr id="0" name=""/>
        <dsp:cNvSpPr/>
      </dsp:nvSpPr>
      <dsp:spPr>
        <a:xfrm>
          <a:off x="473270" y="2723993"/>
          <a:ext cx="698711" cy="6987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D68FBC5-B4DA-43DD-A3CB-A77805566CA0}">
      <dsp:nvSpPr>
        <dsp:cNvPr id="0" name=""/>
        <dsp:cNvSpPr/>
      </dsp:nvSpPr>
      <dsp:spPr>
        <a:xfrm>
          <a:off x="422085" y="3632050"/>
          <a:ext cx="6757078" cy="55896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3682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Handwerk </a:t>
          </a:r>
          <a:endParaRPr lang="de-DE" sz="1800" kern="1200" dirty="0"/>
        </a:p>
      </dsp:txBody>
      <dsp:txXfrm>
        <a:off x="422085" y="3632050"/>
        <a:ext cx="6757078" cy="558969"/>
      </dsp:txXfrm>
    </dsp:sp>
    <dsp:sp modelId="{02BB7BCB-B681-4E6B-B353-BD690615B940}">
      <dsp:nvSpPr>
        <dsp:cNvPr id="0" name=""/>
        <dsp:cNvSpPr/>
      </dsp:nvSpPr>
      <dsp:spPr>
        <a:xfrm>
          <a:off x="72729" y="3562179"/>
          <a:ext cx="698711" cy="6987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5E8BF0-98F5-4777-8752-FF841E20E4EA}">
      <dsp:nvSpPr>
        <dsp:cNvPr id="0" name=""/>
        <dsp:cNvSpPr/>
      </dsp:nvSpPr>
      <dsp:spPr>
        <a:xfrm>
          <a:off x="873" y="0"/>
          <a:ext cx="2270066" cy="4752528"/>
        </a:xfrm>
        <a:prstGeom prst="roundRect">
          <a:avLst>
            <a:gd name="adj" fmla="val 10000"/>
          </a:avLst>
        </a:prstGeom>
        <a:solidFill>
          <a:srgbClr val="D1F48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/>
            <a:t>Klasse</a:t>
          </a:r>
        </a:p>
      </dsp:txBody>
      <dsp:txXfrm>
        <a:off x="873" y="0"/>
        <a:ext cx="2270066" cy="1425758"/>
      </dsp:txXfrm>
    </dsp:sp>
    <dsp:sp modelId="{6770BE27-3ACE-4866-928A-174784901D7C}">
      <dsp:nvSpPr>
        <dsp:cNvPr id="0" name=""/>
        <dsp:cNvSpPr/>
      </dsp:nvSpPr>
      <dsp:spPr>
        <a:xfrm>
          <a:off x="227879" y="1427150"/>
          <a:ext cx="1816053" cy="14329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/>
            <a:t>7./8.</a:t>
          </a:r>
        </a:p>
      </dsp:txBody>
      <dsp:txXfrm>
        <a:off x="269849" y="1469120"/>
        <a:ext cx="1732113" cy="1349012"/>
      </dsp:txXfrm>
    </dsp:sp>
    <dsp:sp modelId="{83D1D1EE-F310-4E26-81DC-DF1DE2D2BBF0}">
      <dsp:nvSpPr>
        <dsp:cNvPr id="0" name=""/>
        <dsp:cNvSpPr/>
      </dsp:nvSpPr>
      <dsp:spPr>
        <a:xfrm>
          <a:off x="227879" y="3080557"/>
          <a:ext cx="1816053" cy="14329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/>
            <a:t>9./10.</a:t>
          </a:r>
        </a:p>
      </dsp:txBody>
      <dsp:txXfrm>
        <a:off x="269849" y="3122527"/>
        <a:ext cx="1732113" cy="1349012"/>
      </dsp:txXfrm>
    </dsp:sp>
    <dsp:sp modelId="{763DF33C-CC0E-4B9D-93E5-CA7EB18CB818}">
      <dsp:nvSpPr>
        <dsp:cNvPr id="0" name=""/>
        <dsp:cNvSpPr/>
      </dsp:nvSpPr>
      <dsp:spPr>
        <a:xfrm>
          <a:off x="2441194" y="0"/>
          <a:ext cx="2270066" cy="4752528"/>
        </a:xfrm>
        <a:prstGeom prst="roundRect">
          <a:avLst>
            <a:gd name="adj" fmla="val 10000"/>
          </a:avLst>
        </a:prstGeom>
        <a:solidFill>
          <a:srgbClr val="B9DF7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/>
            <a:t>Englisch</a:t>
          </a:r>
        </a:p>
      </dsp:txBody>
      <dsp:txXfrm>
        <a:off x="2441194" y="0"/>
        <a:ext cx="2270066" cy="1425758"/>
      </dsp:txXfrm>
    </dsp:sp>
    <dsp:sp modelId="{33F7A917-6891-4C7B-8BFA-EF0C89C4ADBA}">
      <dsp:nvSpPr>
        <dsp:cNvPr id="0" name=""/>
        <dsp:cNvSpPr/>
      </dsp:nvSpPr>
      <dsp:spPr>
        <a:xfrm>
          <a:off x="2668201" y="1425758"/>
          <a:ext cx="1816053" cy="30891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 dirty="0"/>
            <a:t>4 GLNs </a:t>
          </a:r>
          <a:r>
            <a:rPr lang="de-DE" sz="2200" kern="1200" dirty="0"/>
            <a:t>pro Jahr &amp; SLs</a:t>
          </a:r>
        </a:p>
      </dsp:txBody>
      <dsp:txXfrm>
        <a:off x="2721391" y="1478948"/>
        <a:ext cx="1709673" cy="2982763"/>
      </dsp:txXfrm>
    </dsp:sp>
    <dsp:sp modelId="{E40C6CFF-26DE-419E-90F0-E6430472106F}">
      <dsp:nvSpPr>
        <dsp:cNvPr id="0" name=""/>
        <dsp:cNvSpPr/>
      </dsp:nvSpPr>
      <dsp:spPr>
        <a:xfrm>
          <a:off x="4881516" y="0"/>
          <a:ext cx="2270066" cy="4752528"/>
        </a:xfrm>
        <a:prstGeom prst="roundRect">
          <a:avLst>
            <a:gd name="adj" fmla="val 10000"/>
          </a:avLst>
        </a:prstGeom>
        <a:solidFill>
          <a:srgbClr val="9CBC6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/>
            <a:t>TUN, KBD, Hauswirtschaft, Handwerk</a:t>
          </a:r>
        </a:p>
      </dsp:txBody>
      <dsp:txXfrm>
        <a:off x="4881516" y="0"/>
        <a:ext cx="2270066" cy="1425758"/>
      </dsp:txXfrm>
    </dsp:sp>
    <dsp:sp modelId="{9F77A171-2C5D-43B2-B5F7-EDB40384BE3B}">
      <dsp:nvSpPr>
        <dsp:cNvPr id="0" name=""/>
        <dsp:cNvSpPr/>
      </dsp:nvSpPr>
      <dsp:spPr>
        <a:xfrm>
          <a:off x="5108522" y="1427150"/>
          <a:ext cx="1816053" cy="14329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 dirty="0"/>
            <a:t>SLs</a:t>
          </a:r>
          <a:r>
            <a:rPr lang="de-DE" sz="2200" kern="1200" dirty="0"/>
            <a:t>, auch aus praktischen Arbeiten</a:t>
          </a:r>
        </a:p>
      </dsp:txBody>
      <dsp:txXfrm>
        <a:off x="5150492" y="1469120"/>
        <a:ext cx="1732113" cy="1349012"/>
      </dsp:txXfrm>
    </dsp:sp>
    <dsp:sp modelId="{2C6B6FAB-4BE5-4482-9797-3271580EE71E}">
      <dsp:nvSpPr>
        <dsp:cNvPr id="0" name=""/>
        <dsp:cNvSpPr/>
      </dsp:nvSpPr>
      <dsp:spPr>
        <a:xfrm>
          <a:off x="5108522" y="3080557"/>
          <a:ext cx="1816053" cy="14329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 dirty="0"/>
            <a:t>2 GLNs </a:t>
          </a:r>
          <a:r>
            <a:rPr lang="de-DE" sz="2200" kern="1200" dirty="0"/>
            <a:t>pro Jahr sowie SLs</a:t>
          </a:r>
        </a:p>
      </dsp:txBody>
      <dsp:txXfrm>
        <a:off x="5150492" y="3122527"/>
        <a:ext cx="1732113" cy="13490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D65C7F-DCC1-4942-868D-ABDB5EF0D895}">
      <dsp:nvSpPr>
        <dsp:cNvPr id="0" name=""/>
        <dsp:cNvSpPr/>
      </dsp:nvSpPr>
      <dsp:spPr>
        <a:xfrm>
          <a:off x="-4171662" y="-322200"/>
          <a:ext cx="4970711" cy="4970711"/>
        </a:xfrm>
        <a:prstGeom prst="blockArc">
          <a:avLst>
            <a:gd name="adj1" fmla="val 18900000"/>
            <a:gd name="adj2" fmla="val 2700000"/>
            <a:gd name="adj3" fmla="val 435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0D465D-C6FD-46EE-9D66-D44EB8F9E4EF}">
      <dsp:nvSpPr>
        <dsp:cNvPr id="0" name=""/>
        <dsp:cNvSpPr/>
      </dsp:nvSpPr>
      <dsp:spPr>
        <a:xfrm>
          <a:off x="350016" y="548526"/>
          <a:ext cx="2553025" cy="461448"/>
        </a:xfrm>
        <a:prstGeom prst="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627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Englisch</a:t>
          </a:r>
        </a:p>
      </dsp:txBody>
      <dsp:txXfrm>
        <a:off x="350016" y="548526"/>
        <a:ext cx="2553025" cy="461448"/>
      </dsp:txXfrm>
    </dsp:sp>
    <dsp:sp modelId="{FB393252-26DB-45B9-AFEF-8CD26D5321F8}">
      <dsp:nvSpPr>
        <dsp:cNvPr id="0" name=""/>
        <dsp:cNvSpPr/>
      </dsp:nvSpPr>
      <dsp:spPr>
        <a:xfrm>
          <a:off x="61610" y="490845"/>
          <a:ext cx="576811" cy="5768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8B1FA6C-3193-4F12-8A13-742CFC6A0242}">
      <dsp:nvSpPr>
        <dsp:cNvPr id="0" name=""/>
        <dsp:cNvSpPr/>
      </dsp:nvSpPr>
      <dsp:spPr>
        <a:xfrm>
          <a:off x="680676" y="1240478"/>
          <a:ext cx="2222364" cy="4614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627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kern="1200" dirty="0"/>
            <a:t>Technik, Umwelt, Natur</a:t>
          </a:r>
        </a:p>
      </dsp:txBody>
      <dsp:txXfrm>
        <a:off x="680676" y="1240478"/>
        <a:ext cx="2222364" cy="461448"/>
      </dsp:txXfrm>
    </dsp:sp>
    <dsp:sp modelId="{E8AEB86C-9736-4F78-900B-EF41F20FD99B}">
      <dsp:nvSpPr>
        <dsp:cNvPr id="0" name=""/>
        <dsp:cNvSpPr/>
      </dsp:nvSpPr>
      <dsp:spPr>
        <a:xfrm>
          <a:off x="392271" y="1182797"/>
          <a:ext cx="576811" cy="5768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C59187C-3244-4798-A61A-6F60A8E006B4}">
      <dsp:nvSpPr>
        <dsp:cNvPr id="0" name=""/>
        <dsp:cNvSpPr/>
      </dsp:nvSpPr>
      <dsp:spPr>
        <a:xfrm>
          <a:off x="782163" y="1932430"/>
          <a:ext cx="2120878" cy="4614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627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kern="1200" dirty="0"/>
            <a:t>Kunst, Bühne und Design</a:t>
          </a:r>
        </a:p>
      </dsp:txBody>
      <dsp:txXfrm>
        <a:off x="782163" y="1932430"/>
        <a:ext cx="2120878" cy="461448"/>
      </dsp:txXfrm>
    </dsp:sp>
    <dsp:sp modelId="{1DE2DCD2-AC99-4226-B369-71718C39B084}">
      <dsp:nvSpPr>
        <dsp:cNvPr id="0" name=""/>
        <dsp:cNvSpPr/>
      </dsp:nvSpPr>
      <dsp:spPr>
        <a:xfrm>
          <a:off x="493757" y="1874749"/>
          <a:ext cx="576811" cy="5768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720C336-28F5-4DEE-ABDD-F900CAC8DD69}">
      <dsp:nvSpPr>
        <dsp:cNvPr id="0" name=""/>
        <dsp:cNvSpPr/>
      </dsp:nvSpPr>
      <dsp:spPr>
        <a:xfrm>
          <a:off x="680676" y="2624382"/>
          <a:ext cx="2222364" cy="4614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627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Hauswirtschaft</a:t>
          </a:r>
          <a:endParaRPr lang="de-DE" sz="1400" kern="1200" dirty="0"/>
        </a:p>
      </dsp:txBody>
      <dsp:txXfrm>
        <a:off x="680676" y="2624382"/>
        <a:ext cx="2222364" cy="461448"/>
      </dsp:txXfrm>
    </dsp:sp>
    <dsp:sp modelId="{B82BFA22-D780-411B-8B4A-A173F0AA7A05}">
      <dsp:nvSpPr>
        <dsp:cNvPr id="0" name=""/>
        <dsp:cNvSpPr/>
      </dsp:nvSpPr>
      <dsp:spPr>
        <a:xfrm>
          <a:off x="392271" y="2566701"/>
          <a:ext cx="576811" cy="5768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D68FBC5-B4DA-43DD-A3CB-A77805566CA0}">
      <dsp:nvSpPr>
        <dsp:cNvPr id="0" name=""/>
        <dsp:cNvSpPr/>
      </dsp:nvSpPr>
      <dsp:spPr>
        <a:xfrm>
          <a:off x="350016" y="3316334"/>
          <a:ext cx="2553025" cy="4614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627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Handwerk </a:t>
          </a:r>
          <a:endParaRPr lang="de-DE" sz="1400" kern="1200" dirty="0"/>
        </a:p>
      </dsp:txBody>
      <dsp:txXfrm>
        <a:off x="350016" y="3316334"/>
        <a:ext cx="2553025" cy="461448"/>
      </dsp:txXfrm>
    </dsp:sp>
    <dsp:sp modelId="{02BB7BCB-B681-4E6B-B353-BD690615B940}">
      <dsp:nvSpPr>
        <dsp:cNvPr id="0" name=""/>
        <dsp:cNvSpPr/>
      </dsp:nvSpPr>
      <dsp:spPr>
        <a:xfrm>
          <a:off x="61610" y="3258653"/>
          <a:ext cx="576811" cy="5768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D65C7F-DCC1-4942-868D-ABDB5EF0D895}">
      <dsp:nvSpPr>
        <dsp:cNvPr id="0" name=""/>
        <dsp:cNvSpPr/>
      </dsp:nvSpPr>
      <dsp:spPr>
        <a:xfrm>
          <a:off x="-4171662" y="-322200"/>
          <a:ext cx="4970711" cy="4970711"/>
        </a:xfrm>
        <a:prstGeom prst="blockArc">
          <a:avLst>
            <a:gd name="adj1" fmla="val 18900000"/>
            <a:gd name="adj2" fmla="val 2700000"/>
            <a:gd name="adj3" fmla="val 435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0D465D-C6FD-46EE-9D66-D44EB8F9E4EF}">
      <dsp:nvSpPr>
        <dsp:cNvPr id="0" name=""/>
        <dsp:cNvSpPr/>
      </dsp:nvSpPr>
      <dsp:spPr>
        <a:xfrm>
          <a:off x="350016" y="548526"/>
          <a:ext cx="2553025" cy="4614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627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kern="1200" dirty="0"/>
            <a:t>Englisch</a:t>
          </a:r>
        </a:p>
      </dsp:txBody>
      <dsp:txXfrm>
        <a:off x="350016" y="548526"/>
        <a:ext cx="2553025" cy="461448"/>
      </dsp:txXfrm>
    </dsp:sp>
    <dsp:sp modelId="{FB393252-26DB-45B9-AFEF-8CD26D5321F8}">
      <dsp:nvSpPr>
        <dsp:cNvPr id="0" name=""/>
        <dsp:cNvSpPr/>
      </dsp:nvSpPr>
      <dsp:spPr>
        <a:xfrm>
          <a:off x="61610" y="490845"/>
          <a:ext cx="576811" cy="5768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8B1FA6C-3193-4F12-8A13-742CFC6A0242}">
      <dsp:nvSpPr>
        <dsp:cNvPr id="0" name=""/>
        <dsp:cNvSpPr/>
      </dsp:nvSpPr>
      <dsp:spPr>
        <a:xfrm>
          <a:off x="680676" y="1240478"/>
          <a:ext cx="2222364" cy="461448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627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Technik, Umwelt, Natur</a:t>
          </a:r>
        </a:p>
      </dsp:txBody>
      <dsp:txXfrm>
        <a:off x="680676" y="1240478"/>
        <a:ext cx="2222364" cy="461448"/>
      </dsp:txXfrm>
    </dsp:sp>
    <dsp:sp modelId="{E8AEB86C-9736-4F78-900B-EF41F20FD99B}">
      <dsp:nvSpPr>
        <dsp:cNvPr id="0" name=""/>
        <dsp:cNvSpPr/>
      </dsp:nvSpPr>
      <dsp:spPr>
        <a:xfrm>
          <a:off x="392271" y="1182797"/>
          <a:ext cx="576811" cy="5768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C59187C-3244-4798-A61A-6F60A8E006B4}">
      <dsp:nvSpPr>
        <dsp:cNvPr id="0" name=""/>
        <dsp:cNvSpPr/>
      </dsp:nvSpPr>
      <dsp:spPr>
        <a:xfrm>
          <a:off x="782163" y="1932430"/>
          <a:ext cx="2120878" cy="4614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627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kern="1200" dirty="0"/>
            <a:t>Kunst, Bühne und Design</a:t>
          </a:r>
        </a:p>
      </dsp:txBody>
      <dsp:txXfrm>
        <a:off x="782163" y="1932430"/>
        <a:ext cx="2120878" cy="461448"/>
      </dsp:txXfrm>
    </dsp:sp>
    <dsp:sp modelId="{1DE2DCD2-AC99-4226-B369-71718C39B084}">
      <dsp:nvSpPr>
        <dsp:cNvPr id="0" name=""/>
        <dsp:cNvSpPr/>
      </dsp:nvSpPr>
      <dsp:spPr>
        <a:xfrm>
          <a:off x="493757" y="1874749"/>
          <a:ext cx="576811" cy="5768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720C336-28F5-4DEE-ABDD-F900CAC8DD69}">
      <dsp:nvSpPr>
        <dsp:cNvPr id="0" name=""/>
        <dsp:cNvSpPr/>
      </dsp:nvSpPr>
      <dsp:spPr>
        <a:xfrm>
          <a:off x="680676" y="2624382"/>
          <a:ext cx="2222364" cy="4614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627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Hauswirtschaft</a:t>
          </a:r>
          <a:endParaRPr lang="de-DE" sz="1400" kern="1200" dirty="0"/>
        </a:p>
      </dsp:txBody>
      <dsp:txXfrm>
        <a:off x="680676" y="2624382"/>
        <a:ext cx="2222364" cy="461448"/>
      </dsp:txXfrm>
    </dsp:sp>
    <dsp:sp modelId="{B82BFA22-D780-411B-8B4A-A173F0AA7A05}">
      <dsp:nvSpPr>
        <dsp:cNvPr id="0" name=""/>
        <dsp:cNvSpPr/>
      </dsp:nvSpPr>
      <dsp:spPr>
        <a:xfrm>
          <a:off x="392271" y="2566701"/>
          <a:ext cx="576811" cy="5768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D68FBC5-B4DA-43DD-A3CB-A77805566CA0}">
      <dsp:nvSpPr>
        <dsp:cNvPr id="0" name=""/>
        <dsp:cNvSpPr/>
      </dsp:nvSpPr>
      <dsp:spPr>
        <a:xfrm>
          <a:off x="350016" y="3316334"/>
          <a:ext cx="2553025" cy="4614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627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Handwerk </a:t>
          </a:r>
          <a:endParaRPr lang="de-DE" sz="1400" kern="1200" dirty="0"/>
        </a:p>
      </dsp:txBody>
      <dsp:txXfrm>
        <a:off x="350016" y="3316334"/>
        <a:ext cx="2553025" cy="461448"/>
      </dsp:txXfrm>
    </dsp:sp>
    <dsp:sp modelId="{02BB7BCB-B681-4E6B-B353-BD690615B940}">
      <dsp:nvSpPr>
        <dsp:cNvPr id="0" name=""/>
        <dsp:cNvSpPr/>
      </dsp:nvSpPr>
      <dsp:spPr>
        <a:xfrm>
          <a:off x="61610" y="3258653"/>
          <a:ext cx="576811" cy="5768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D65C7F-DCC1-4942-868D-ABDB5EF0D895}">
      <dsp:nvSpPr>
        <dsp:cNvPr id="0" name=""/>
        <dsp:cNvSpPr/>
      </dsp:nvSpPr>
      <dsp:spPr>
        <a:xfrm>
          <a:off x="-4171662" y="-322200"/>
          <a:ext cx="4970711" cy="4970711"/>
        </a:xfrm>
        <a:prstGeom prst="blockArc">
          <a:avLst>
            <a:gd name="adj1" fmla="val 18900000"/>
            <a:gd name="adj2" fmla="val 2700000"/>
            <a:gd name="adj3" fmla="val 435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0D465D-C6FD-46EE-9D66-D44EB8F9E4EF}">
      <dsp:nvSpPr>
        <dsp:cNvPr id="0" name=""/>
        <dsp:cNvSpPr/>
      </dsp:nvSpPr>
      <dsp:spPr>
        <a:xfrm>
          <a:off x="350016" y="548526"/>
          <a:ext cx="2553025" cy="4614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627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kern="1200" dirty="0"/>
            <a:t>Englisch</a:t>
          </a:r>
        </a:p>
      </dsp:txBody>
      <dsp:txXfrm>
        <a:off x="350016" y="548526"/>
        <a:ext cx="2553025" cy="461448"/>
      </dsp:txXfrm>
    </dsp:sp>
    <dsp:sp modelId="{FB393252-26DB-45B9-AFEF-8CD26D5321F8}">
      <dsp:nvSpPr>
        <dsp:cNvPr id="0" name=""/>
        <dsp:cNvSpPr/>
      </dsp:nvSpPr>
      <dsp:spPr>
        <a:xfrm>
          <a:off x="61610" y="490845"/>
          <a:ext cx="576811" cy="5768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8B1FA6C-3193-4F12-8A13-742CFC6A0242}">
      <dsp:nvSpPr>
        <dsp:cNvPr id="0" name=""/>
        <dsp:cNvSpPr/>
      </dsp:nvSpPr>
      <dsp:spPr>
        <a:xfrm>
          <a:off x="680676" y="1240478"/>
          <a:ext cx="2222364" cy="4614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627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kern="1200" dirty="0"/>
            <a:t>Technik, Umwelt, Natur</a:t>
          </a:r>
        </a:p>
      </dsp:txBody>
      <dsp:txXfrm>
        <a:off x="680676" y="1240478"/>
        <a:ext cx="2222364" cy="461448"/>
      </dsp:txXfrm>
    </dsp:sp>
    <dsp:sp modelId="{E8AEB86C-9736-4F78-900B-EF41F20FD99B}">
      <dsp:nvSpPr>
        <dsp:cNvPr id="0" name=""/>
        <dsp:cNvSpPr/>
      </dsp:nvSpPr>
      <dsp:spPr>
        <a:xfrm>
          <a:off x="392271" y="1182797"/>
          <a:ext cx="576811" cy="5768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C59187C-3244-4798-A61A-6F60A8E006B4}">
      <dsp:nvSpPr>
        <dsp:cNvPr id="0" name=""/>
        <dsp:cNvSpPr/>
      </dsp:nvSpPr>
      <dsp:spPr>
        <a:xfrm>
          <a:off x="782163" y="1932430"/>
          <a:ext cx="2120878" cy="461448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627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Kunst, Bühne und Design</a:t>
          </a:r>
        </a:p>
      </dsp:txBody>
      <dsp:txXfrm>
        <a:off x="782163" y="1932430"/>
        <a:ext cx="2120878" cy="461448"/>
      </dsp:txXfrm>
    </dsp:sp>
    <dsp:sp modelId="{1DE2DCD2-AC99-4226-B369-71718C39B084}">
      <dsp:nvSpPr>
        <dsp:cNvPr id="0" name=""/>
        <dsp:cNvSpPr/>
      </dsp:nvSpPr>
      <dsp:spPr>
        <a:xfrm>
          <a:off x="493757" y="1874749"/>
          <a:ext cx="576811" cy="5768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720C336-28F5-4DEE-ABDD-F900CAC8DD69}">
      <dsp:nvSpPr>
        <dsp:cNvPr id="0" name=""/>
        <dsp:cNvSpPr/>
      </dsp:nvSpPr>
      <dsp:spPr>
        <a:xfrm>
          <a:off x="680676" y="2624382"/>
          <a:ext cx="2222364" cy="4614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627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Hauswirtschaft</a:t>
          </a:r>
          <a:endParaRPr lang="de-DE" sz="1400" kern="1200" dirty="0"/>
        </a:p>
      </dsp:txBody>
      <dsp:txXfrm>
        <a:off x="680676" y="2624382"/>
        <a:ext cx="2222364" cy="461448"/>
      </dsp:txXfrm>
    </dsp:sp>
    <dsp:sp modelId="{B82BFA22-D780-411B-8B4A-A173F0AA7A05}">
      <dsp:nvSpPr>
        <dsp:cNvPr id="0" name=""/>
        <dsp:cNvSpPr/>
      </dsp:nvSpPr>
      <dsp:spPr>
        <a:xfrm>
          <a:off x="392271" y="2566701"/>
          <a:ext cx="576811" cy="5768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D68FBC5-B4DA-43DD-A3CB-A77805566CA0}">
      <dsp:nvSpPr>
        <dsp:cNvPr id="0" name=""/>
        <dsp:cNvSpPr/>
      </dsp:nvSpPr>
      <dsp:spPr>
        <a:xfrm>
          <a:off x="350016" y="3316334"/>
          <a:ext cx="2553025" cy="4614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627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Handwerk </a:t>
          </a:r>
          <a:endParaRPr lang="de-DE" sz="1400" kern="1200" dirty="0"/>
        </a:p>
      </dsp:txBody>
      <dsp:txXfrm>
        <a:off x="350016" y="3316334"/>
        <a:ext cx="2553025" cy="461448"/>
      </dsp:txXfrm>
    </dsp:sp>
    <dsp:sp modelId="{02BB7BCB-B681-4E6B-B353-BD690615B940}">
      <dsp:nvSpPr>
        <dsp:cNvPr id="0" name=""/>
        <dsp:cNvSpPr/>
      </dsp:nvSpPr>
      <dsp:spPr>
        <a:xfrm>
          <a:off x="61610" y="3258653"/>
          <a:ext cx="576811" cy="5768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D65C7F-DCC1-4942-868D-ABDB5EF0D895}">
      <dsp:nvSpPr>
        <dsp:cNvPr id="0" name=""/>
        <dsp:cNvSpPr/>
      </dsp:nvSpPr>
      <dsp:spPr>
        <a:xfrm>
          <a:off x="-4171662" y="-322200"/>
          <a:ext cx="4970711" cy="4970711"/>
        </a:xfrm>
        <a:prstGeom prst="blockArc">
          <a:avLst>
            <a:gd name="adj1" fmla="val 18900000"/>
            <a:gd name="adj2" fmla="val 2700000"/>
            <a:gd name="adj3" fmla="val 435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0D465D-C6FD-46EE-9D66-D44EB8F9E4EF}">
      <dsp:nvSpPr>
        <dsp:cNvPr id="0" name=""/>
        <dsp:cNvSpPr/>
      </dsp:nvSpPr>
      <dsp:spPr>
        <a:xfrm>
          <a:off x="350016" y="548526"/>
          <a:ext cx="2553025" cy="4614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627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kern="1200" dirty="0"/>
            <a:t>Englisch</a:t>
          </a:r>
        </a:p>
      </dsp:txBody>
      <dsp:txXfrm>
        <a:off x="350016" y="548526"/>
        <a:ext cx="2553025" cy="461448"/>
      </dsp:txXfrm>
    </dsp:sp>
    <dsp:sp modelId="{FB393252-26DB-45B9-AFEF-8CD26D5321F8}">
      <dsp:nvSpPr>
        <dsp:cNvPr id="0" name=""/>
        <dsp:cNvSpPr/>
      </dsp:nvSpPr>
      <dsp:spPr>
        <a:xfrm>
          <a:off x="61610" y="490845"/>
          <a:ext cx="576811" cy="5768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8B1FA6C-3193-4F12-8A13-742CFC6A0242}">
      <dsp:nvSpPr>
        <dsp:cNvPr id="0" name=""/>
        <dsp:cNvSpPr/>
      </dsp:nvSpPr>
      <dsp:spPr>
        <a:xfrm>
          <a:off x="680676" y="1240478"/>
          <a:ext cx="2222364" cy="4614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627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kern="1200" dirty="0"/>
            <a:t>Technik, Umwelt, Natur</a:t>
          </a:r>
        </a:p>
      </dsp:txBody>
      <dsp:txXfrm>
        <a:off x="680676" y="1240478"/>
        <a:ext cx="2222364" cy="461448"/>
      </dsp:txXfrm>
    </dsp:sp>
    <dsp:sp modelId="{E8AEB86C-9736-4F78-900B-EF41F20FD99B}">
      <dsp:nvSpPr>
        <dsp:cNvPr id="0" name=""/>
        <dsp:cNvSpPr/>
      </dsp:nvSpPr>
      <dsp:spPr>
        <a:xfrm>
          <a:off x="392271" y="1182797"/>
          <a:ext cx="576811" cy="5768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C59187C-3244-4798-A61A-6F60A8E006B4}">
      <dsp:nvSpPr>
        <dsp:cNvPr id="0" name=""/>
        <dsp:cNvSpPr/>
      </dsp:nvSpPr>
      <dsp:spPr>
        <a:xfrm>
          <a:off x="782163" y="1932430"/>
          <a:ext cx="2120878" cy="4614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627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kern="1200" dirty="0"/>
            <a:t>Kunst, Bühne und Design</a:t>
          </a:r>
        </a:p>
      </dsp:txBody>
      <dsp:txXfrm>
        <a:off x="782163" y="1932430"/>
        <a:ext cx="2120878" cy="461448"/>
      </dsp:txXfrm>
    </dsp:sp>
    <dsp:sp modelId="{1DE2DCD2-AC99-4226-B369-71718C39B084}">
      <dsp:nvSpPr>
        <dsp:cNvPr id="0" name=""/>
        <dsp:cNvSpPr/>
      </dsp:nvSpPr>
      <dsp:spPr>
        <a:xfrm>
          <a:off x="493757" y="1874749"/>
          <a:ext cx="576811" cy="5768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720C336-28F5-4DEE-ABDD-F900CAC8DD69}">
      <dsp:nvSpPr>
        <dsp:cNvPr id="0" name=""/>
        <dsp:cNvSpPr/>
      </dsp:nvSpPr>
      <dsp:spPr>
        <a:xfrm>
          <a:off x="680676" y="2624382"/>
          <a:ext cx="2222364" cy="461448"/>
        </a:xfrm>
        <a:prstGeom prst="rect">
          <a:avLst/>
        </a:prstGeom>
        <a:solidFill>
          <a:schemeClr val="accent1">
            <a:lumMod val="50000"/>
          </a:schemeClr>
        </a:solidFill>
        <a:ln>
          <a:solidFill>
            <a:schemeClr val="accent1">
              <a:lumMod val="75000"/>
            </a:schemeClr>
          </a:solidFill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627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Hauswirtschaft</a:t>
          </a:r>
          <a:endParaRPr lang="de-DE" sz="1400" b="1" kern="1200" dirty="0"/>
        </a:p>
      </dsp:txBody>
      <dsp:txXfrm>
        <a:off x="680676" y="2624382"/>
        <a:ext cx="2222364" cy="461448"/>
      </dsp:txXfrm>
    </dsp:sp>
    <dsp:sp modelId="{B82BFA22-D780-411B-8B4A-A173F0AA7A05}">
      <dsp:nvSpPr>
        <dsp:cNvPr id="0" name=""/>
        <dsp:cNvSpPr/>
      </dsp:nvSpPr>
      <dsp:spPr>
        <a:xfrm>
          <a:off x="392271" y="2566701"/>
          <a:ext cx="576811" cy="5768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D68FBC5-B4DA-43DD-A3CB-A77805566CA0}">
      <dsp:nvSpPr>
        <dsp:cNvPr id="0" name=""/>
        <dsp:cNvSpPr/>
      </dsp:nvSpPr>
      <dsp:spPr>
        <a:xfrm>
          <a:off x="350016" y="3316334"/>
          <a:ext cx="2553025" cy="4614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627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Handwerk </a:t>
          </a:r>
          <a:endParaRPr lang="de-DE" sz="1400" kern="1200" dirty="0"/>
        </a:p>
      </dsp:txBody>
      <dsp:txXfrm>
        <a:off x="350016" y="3316334"/>
        <a:ext cx="2553025" cy="461448"/>
      </dsp:txXfrm>
    </dsp:sp>
    <dsp:sp modelId="{02BB7BCB-B681-4E6B-B353-BD690615B940}">
      <dsp:nvSpPr>
        <dsp:cNvPr id="0" name=""/>
        <dsp:cNvSpPr/>
      </dsp:nvSpPr>
      <dsp:spPr>
        <a:xfrm>
          <a:off x="61610" y="3258653"/>
          <a:ext cx="576811" cy="5768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D65C7F-DCC1-4942-868D-ABDB5EF0D895}">
      <dsp:nvSpPr>
        <dsp:cNvPr id="0" name=""/>
        <dsp:cNvSpPr/>
      </dsp:nvSpPr>
      <dsp:spPr>
        <a:xfrm>
          <a:off x="-4171662" y="-322200"/>
          <a:ext cx="4970711" cy="4970711"/>
        </a:xfrm>
        <a:prstGeom prst="blockArc">
          <a:avLst>
            <a:gd name="adj1" fmla="val 18900000"/>
            <a:gd name="adj2" fmla="val 2700000"/>
            <a:gd name="adj3" fmla="val 435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0D465D-C6FD-46EE-9D66-D44EB8F9E4EF}">
      <dsp:nvSpPr>
        <dsp:cNvPr id="0" name=""/>
        <dsp:cNvSpPr/>
      </dsp:nvSpPr>
      <dsp:spPr>
        <a:xfrm>
          <a:off x="350016" y="548526"/>
          <a:ext cx="2553025" cy="4614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627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kern="1200" dirty="0"/>
            <a:t>Englisch</a:t>
          </a:r>
        </a:p>
      </dsp:txBody>
      <dsp:txXfrm>
        <a:off x="350016" y="548526"/>
        <a:ext cx="2553025" cy="461448"/>
      </dsp:txXfrm>
    </dsp:sp>
    <dsp:sp modelId="{FB393252-26DB-45B9-AFEF-8CD26D5321F8}">
      <dsp:nvSpPr>
        <dsp:cNvPr id="0" name=""/>
        <dsp:cNvSpPr/>
      </dsp:nvSpPr>
      <dsp:spPr>
        <a:xfrm>
          <a:off x="61610" y="490845"/>
          <a:ext cx="576811" cy="5768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8B1FA6C-3193-4F12-8A13-742CFC6A0242}">
      <dsp:nvSpPr>
        <dsp:cNvPr id="0" name=""/>
        <dsp:cNvSpPr/>
      </dsp:nvSpPr>
      <dsp:spPr>
        <a:xfrm>
          <a:off x="680676" y="1240478"/>
          <a:ext cx="2222364" cy="4614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627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kern="1200" dirty="0"/>
            <a:t>Technik, Umwelt, Natur</a:t>
          </a:r>
        </a:p>
      </dsp:txBody>
      <dsp:txXfrm>
        <a:off x="680676" y="1240478"/>
        <a:ext cx="2222364" cy="461448"/>
      </dsp:txXfrm>
    </dsp:sp>
    <dsp:sp modelId="{E8AEB86C-9736-4F78-900B-EF41F20FD99B}">
      <dsp:nvSpPr>
        <dsp:cNvPr id="0" name=""/>
        <dsp:cNvSpPr/>
      </dsp:nvSpPr>
      <dsp:spPr>
        <a:xfrm>
          <a:off x="392271" y="1182797"/>
          <a:ext cx="576811" cy="5768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C59187C-3244-4798-A61A-6F60A8E006B4}">
      <dsp:nvSpPr>
        <dsp:cNvPr id="0" name=""/>
        <dsp:cNvSpPr/>
      </dsp:nvSpPr>
      <dsp:spPr>
        <a:xfrm>
          <a:off x="782163" y="1932430"/>
          <a:ext cx="2120878" cy="4614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627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kern="1200" dirty="0"/>
            <a:t>Kunst, Bühne und Design</a:t>
          </a:r>
        </a:p>
      </dsp:txBody>
      <dsp:txXfrm>
        <a:off x="782163" y="1932430"/>
        <a:ext cx="2120878" cy="461448"/>
      </dsp:txXfrm>
    </dsp:sp>
    <dsp:sp modelId="{1DE2DCD2-AC99-4226-B369-71718C39B084}">
      <dsp:nvSpPr>
        <dsp:cNvPr id="0" name=""/>
        <dsp:cNvSpPr/>
      </dsp:nvSpPr>
      <dsp:spPr>
        <a:xfrm>
          <a:off x="493757" y="1874749"/>
          <a:ext cx="576811" cy="5768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720C336-28F5-4DEE-ABDD-F900CAC8DD69}">
      <dsp:nvSpPr>
        <dsp:cNvPr id="0" name=""/>
        <dsp:cNvSpPr/>
      </dsp:nvSpPr>
      <dsp:spPr>
        <a:xfrm>
          <a:off x="680676" y="2624382"/>
          <a:ext cx="2222364" cy="4614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627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kern="1200" dirty="0"/>
            <a:t>Hauswirtschaft</a:t>
          </a:r>
          <a:endParaRPr lang="de-DE" sz="1400" b="0" kern="1200" dirty="0"/>
        </a:p>
      </dsp:txBody>
      <dsp:txXfrm>
        <a:off x="680676" y="2624382"/>
        <a:ext cx="2222364" cy="461448"/>
      </dsp:txXfrm>
    </dsp:sp>
    <dsp:sp modelId="{B82BFA22-D780-411B-8B4A-A173F0AA7A05}">
      <dsp:nvSpPr>
        <dsp:cNvPr id="0" name=""/>
        <dsp:cNvSpPr/>
      </dsp:nvSpPr>
      <dsp:spPr>
        <a:xfrm>
          <a:off x="392271" y="2566701"/>
          <a:ext cx="576811" cy="5768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D68FBC5-B4DA-43DD-A3CB-A77805566CA0}">
      <dsp:nvSpPr>
        <dsp:cNvPr id="0" name=""/>
        <dsp:cNvSpPr/>
      </dsp:nvSpPr>
      <dsp:spPr>
        <a:xfrm>
          <a:off x="350016" y="3316334"/>
          <a:ext cx="2553025" cy="461448"/>
        </a:xfrm>
        <a:prstGeom prst="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627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Handwerk </a:t>
          </a:r>
          <a:endParaRPr lang="de-DE" sz="1400" b="1" kern="1200" dirty="0"/>
        </a:p>
      </dsp:txBody>
      <dsp:txXfrm>
        <a:off x="350016" y="3316334"/>
        <a:ext cx="2553025" cy="461448"/>
      </dsp:txXfrm>
    </dsp:sp>
    <dsp:sp modelId="{02BB7BCB-B681-4E6B-B353-BD690615B940}">
      <dsp:nvSpPr>
        <dsp:cNvPr id="0" name=""/>
        <dsp:cNvSpPr/>
      </dsp:nvSpPr>
      <dsp:spPr>
        <a:xfrm>
          <a:off x="61610" y="3258653"/>
          <a:ext cx="576811" cy="5768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540E32-50BA-4C5E-A0AA-716197AE5824}" type="datetimeFigureOut">
              <a:rPr lang="en-GB" smtClean="0"/>
              <a:t>10/03/2026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4DBD1-0D21-4E84-A01D-6CED3F61081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44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DC1CAC6F-C2BA-4326-B604-71FAF5604C4F}" type="datetimeFigureOut">
              <a:rPr lang="en-GB" smtClean="0"/>
              <a:t>10/03/2026</a:t>
            </a:fld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F18725F-EC1D-411F-B9E5-BCB7927C2407}" type="slidenum">
              <a:rPr lang="en-GB" smtClean="0"/>
              <a:t>‹Nr.›</a:t>
            </a:fld>
            <a:endParaRPr lang="en-GB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AC6F-C2BA-4326-B604-71FAF5604C4F}" type="datetimeFigureOut">
              <a:rPr lang="en-GB" smtClean="0"/>
              <a:t>10/03/2026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725F-EC1D-411F-B9E5-BCB7927C2407}" type="slidenum">
              <a:rPr lang="en-GB" smtClean="0"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AC6F-C2BA-4326-B604-71FAF5604C4F}" type="datetimeFigureOut">
              <a:rPr lang="en-GB" smtClean="0"/>
              <a:t>10/03/2026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725F-EC1D-411F-B9E5-BCB7927C2407}" type="slidenum">
              <a:rPr lang="en-GB" smtClean="0"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AC6F-C2BA-4326-B604-71FAF5604C4F}" type="datetimeFigureOut">
              <a:rPr lang="en-GB" smtClean="0"/>
              <a:t>10/03/2026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725F-EC1D-411F-B9E5-BCB7927C2407}" type="slidenum">
              <a:rPr lang="en-GB" smtClean="0"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AC6F-C2BA-4326-B604-71FAF5604C4F}" type="datetimeFigureOut">
              <a:rPr lang="en-GB" smtClean="0"/>
              <a:t>10/03/2026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725F-EC1D-411F-B9E5-BCB7927C2407}" type="slidenum">
              <a:rPr lang="en-GB" smtClean="0"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AC6F-C2BA-4326-B604-71FAF5604C4F}" type="datetimeFigureOut">
              <a:rPr lang="en-GB" smtClean="0"/>
              <a:t>10/03/2026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725F-EC1D-411F-B9E5-BCB7927C2407}" type="slidenum">
              <a:rPr lang="en-GB" smtClean="0"/>
              <a:t>‹Nr.›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AC6F-C2BA-4326-B604-71FAF5604C4F}" type="datetimeFigureOut">
              <a:rPr lang="en-GB" smtClean="0"/>
              <a:t>10/03/2026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725F-EC1D-411F-B9E5-BCB7927C2407}" type="slidenum">
              <a:rPr lang="en-GB" smtClean="0"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AC6F-C2BA-4326-B604-71FAF5604C4F}" type="datetimeFigureOut">
              <a:rPr lang="en-GB" smtClean="0"/>
              <a:t>10/03/2026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725F-EC1D-411F-B9E5-BCB7927C2407}" type="slidenum">
              <a:rPr lang="en-GB" smtClean="0"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AC6F-C2BA-4326-B604-71FAF5604C4F}" type="datetimeFigureOut">
              <a:rPr lang="en-GB" smtClean="0"/>
              <a:t>10/03/2026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725F-EC1D-411F-B9E5-BCB7927C2407}" type="slidenum">
              <a:rPr lang="en-GB" smtClean="0"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AC6F-C2BA-4326-B604-71FAF5604C4F}" type="datetimeFigureOut">
              <a:rPr lang="en-GB" smtClean="0"/>
              <a:t>10/03/2026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725F-EC1D-411F-B9E5-BCB7927C2407}" type="slidenum">
              <a:rPr lang="en-GB" smtClean="0"/>
              <a:t>‹Nr.›</a:t>
            </a:fld>
            <a:endParaRPr lang="en-GB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CAC6F-C2BA-4326-B604-71FAF5604C4F}" type="datetimeFigureOut">
              <a:rPr lang="en-GB" smtClean="0"/>
              <a:t>10/03/2026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8725F-EC1D-411F-B9E5-BCB7927C2407}" type="slidenum">
              <a:rPr lang="en-GB" smtClean="0"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DC1CAC6F-C2BA-4326-B604-71FAF5604C4F}" type="datetimeFigureOut">
              <a:rPr lang="en-GB" smtClean="0"/>
              <a:t>10/03/2026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1F18725F-EC1D-411F-B9E5-BCB7927C2407}" type="slidenum">
              <a:rPr lang="en-GB" smtClean="0"/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2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000">
              <a:srgbClr val="FFC000"/>
            </a:gs>
            <a:gs pos="62000">
              <a:schemeClr val="bg2">
                <a:tint val="92000"/>
                <a:shade val="66000"/>
                <a:satMod val="110000"/>
                <a:lumMod val="80000"/>
              </a:schemeClr>
            </a:gs>
            <a:gs pos="100000">
              <a:schemeClr val="bg2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439035" cy="1702160"/>
          </a:xfrm>
        </p:spPr>
        <p:txBody>
          <a:bodyPr>
            <a:noAutofit/>
          </a:bodyPr>
          <a:lstStyle/>
          <a:p>
            <a:r>
              <a:rPr lang="en-GB" sz="2800" b="1" dirty="0" err="1"/>
              <a:t>Profilbereich</a:t>
            </a:r>
            <a:r>
              <a:rPr lang="en-GB" sz="2800" b="1" dirty="0"/>
              <a:t> der Leonardo-da-Vinci </a:t>
            </a:r>
            <a:r>
              <a:rPr lang="en-GB" sz="2800" b="1" dirty="0" err="1"/>
              <a:t>GemS</a:t>
            </a:r>
            <a:r>
              <a:rPr lang="en-GB" sz="2800" b="1" dirty="0"/>
              <a:t> 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733365" y="4410636"/>
            <a:ext cx="3439035" cy="1754668"/>
          </a:xfrm>
        </p:spPr>
        <p:txBody>
          <a:bodyPr>
            <a:normAutofit/>
          </a:bodyPr>
          <a:lstStyle/>
          <a:p>
            <a:endParaRPr lang="en-GB" sz="2000" i="1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59F64FA-4A1B-412A-AC5D-402341BB76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995" y="35772"/>
            <a:ext cx="3215790" cy="220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81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002CE0-E41F-4FDA-AE75-91DF376F4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490" y="349580"/>
            <a:ext cx="7024744" cy="1143000"/>
          </a:xfrm>
        </p:spPr>
        <p:txBody>
          <a:bodyPr>
            <a:normAutofit/>
          </a:bodyPr>
          <a:lstStyle/>
          <a:p>
            <a:r>
              <a:rPr lang="de-DE" u="sng" dirty="0"/>
              <a:t>Englisch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DB06D8-624E-4E27-8303-073048F4E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493" y="1645568"/>
            <a:ext cx="4104572" cy="3508977"/>
          </a:xfrm>
        </p:spPr>
        <p:txBody>
          <a:bodyPr/>
          <a:lstStyle/>
          <a:p>
            <a:r>
              <a:rPr lang="de-DE" dirty="0"/>
              <a:t>Kursgröße: Klassenstärke</a:t>
            </a:r>
          </a:p>
          <a:p>
            <a:r>
              <a:rPr lang="de-DE" dirty="0"/>
              <a:t>Wird auf gymnasialen </a:t>
            </a:r>
            <a:br>
              <a:rPr lang="de-DE" dirty="0"/>
            </a:br>
            <a:r>
              <a:rPr lang="de-DE" dirty="0"/>
              <a:t>Niveau unterrichtet</a:t>
            </a:r>
          </a:p>
          <a:p>
            <a:r>
              <a:rPr lang="de-DE" b="1" dirty="0"/>
              <a:t>Voraussetzung</a:t>
            </a:r>
            <a:r>
              <a:rPr lang="de-DE" dirty="0"/>
              <a:t>: keine </a:t>
            </a:r>
            <a:br>
              <a:rPr lang="de-DE" dirty="0"/>
            </a:br>
            <a:r>
              <a:rPr lang="de-DE" dirty="0"/>
              <a:t>Minderleistung in Fr, De, </a:t>
            </a:r>
            <a:br>
              <a:rPr lang="de-DE" dirty="0"/>
            </a:br>
            <a:r>
              <a:rPr lang="de-DE" dirty="0"/>
              <a:t>Ma sowie ein Noten-</a:t>
            </a:r>
            <a:br>
              <a:rPr lang="de-DE" dirty="0"/>
            </a:br>
            <a:r>
              <a:rPr lang="de-DE" dirty="0"/>
              <a:t>schnitt von min. 08 über alle Fächer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D949B8A-014D-48F9-902F-F6F73AB8E7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87277"/>
            <a:ext cx="3219822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03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43490" y="620688"/>
            <a:ext cx="7024744" cy="1224136"/>
          </a:xfrm>
        </p:spPr>
        <p:txBody>
          <a:bodyPr>
            <a:normAutofit/>
          </a:bodyPr>
          <a:lstStyle/>
          <a:p>
            <a:r>
              <a:rPr lang="en-GB" dirty="0" err="1"/>
              <a:t>Anmerkung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Leistungen</a:t>
            </a:r>
            <a:r>
              <a:rPr lang="en-GB" dirty="0"/>
              <a:t>: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1043492" y="2132856"/>
            <a:ext cx="6777317" cy="3699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err="1"/>
              <a:t>Wer</a:t>
            </a:r>
            <a:r>
              <a:rPr lang="en-GB" dirty="0"/>
              <a:t> Ende 7 in </a:t>
            </a:r>
            <a:r>
              <a:rPr lang="en-GB" dirty="0" err="1"/>
              <a:t>Englisch</a:t>
            </a:r>
            <a:r>
              <a:rPr lang="en-GB" dirty="0"/>
              <a:t> </a:t>
            </a:r>
            <a:r>
              <a:rPr lang="en-GB" dirty="0" err="1"/>
              <a:t>weniger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04 </a:t>
            </a:r>
            <a:r>
              <a:rPr lang="en-GB" dirty="0" err="1"/>
              <a:t>Punkte</a:t>
            </a:r>
            <a:r>
              <a:rPr lang="en-GB" dirty="0"/>
              <a:t> </a:t>
            </a:r>
            <a:r>
              <a:rPr lang="en-GB" dirty="0" err="1"/>
              <a:t>erreicht</a:t>
            </a:r>
            <a:r>
              <a:rPr lang="en-GB" dirty="0"/>
              <a:t>, muss den </a:t>
            </a:r>
            <a:r>
              <a:rPr lang="en-GB" dirty="0" err="1"/>
              <a:t>Kurs</a:t>
            </a:r>
            <a:r>
              <a:rPr lang="en-GB" dirty="0"/>
              <a:t> </a:t>
            </a:r>
            <a:r>
              <a:rPr lang="en-GB" dirty="0" err="1"/>
              <a:t>verlassen</a:t>
            </a:r>
            <a:r>
              <a:rPr lang="en-GB" dirty="0"/>
              <a:t> und – </a:t>
            </a:r>
            <a:r>
              <a:rPr lang="en-GB" dirty="0" err="1"/>
              <a:t>entsprechend</a:t>
            </a:r>
            <a:r>
              <a:rPr lang="en-GB" dirty="0"/>
              <a:t> der </a:t>
            </a:r>
            <a:r>
              <a:rPr lang="en-GB" dirty="0" err="1"/>
              <a:t>Möglichkeiten</a:t>
            </a:r>
            <a:r>
              <a:rPr lang="en-GB" dirty="0"/>
              <a:t> der Schule –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en-GB" dirty="0" err="1"/>
              <a:t>anderes</a:t>
            </a:r>
            <a:r>
              <a:rPr lang="en-GB" dirty="0"/>
              <a:t> </a:t>
            </a:r>
            <a:r>
              <a:rPr lang="en-GB" dirty="0" err="1"/>
              <a:t>Angebot</a:t>
            </a:r>
            <a:r>
              <a:rPr lang="en-GB" dirty="0"/>
              <a:t> </a:t>
            </a:r>
            <a:r>
              <a:rPr lang="en-GB" dirty="0" err="1"/>
              <a:t>wählen</a:t>
            </a:r>
            <a:r>
              <a:rPr lang="en-GB" dirty="0"/>
              <a:t>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2253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/>
              <a:t>Vor</a:t>
            </a:r>
            <a:r>
              <a:rPr lang="en-GB" sz="3200" dirty="0"/>
              <a:t>- und </a:t>
            </a:r>
            <a:r>
              <a:rPr lang="en-GB" sz="3200" dirty="0" err="1"/>
              <a:t>Nachteile</a:t>
            </a:r>
            <a:r>
              <a:rPr lang="en-GB" sz="3200" dirty="0"/>
              <a:t>: </a:t>
            </a:r>
            <a:r>
              <a:rPr lang="en-GB" sz="3200" dirty="0" err="1"/>
              <a:t>Englisch</a:t>
            </a:r>
            <a:r>
              <a:rPr lang="en-GB" sz="3200" dirty="0"/>
              <a:t> </a:t>
            </a:r>
            <a:r>
              <a:rPr lang="en-GB" sz="3200" dirty="0" err="1"/>
              <a:t>als</a:t>
            </a:r>
            <a:r>
              <a:rPr lang="en-GB" sz="3200" dirty="0"/>
              <a:t> </a:t>
            </a:r>
            <a:br>
              <a:rPr lang="en-GB" sz="3200" dirty="0"/>
            </a:br>
            <a:r>
              <a:rPr lang="en-GB" sz="3200" dirty="0"/>
              <a:t>2. </a:t>
            </a:r>
            <a:r>
              <a:rPr lang="en-GB" sz="3200" dirty="0" err="1"/>
              <a:t>Fremdsprache</a:t>
            </a:r>
            <a:endParaRPr lang="en-GB" sz="32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>
                <a:solidFill>
                  <a:srgbClr val="92D050"/>
                </a:solidFill>
              </a:rPr>
              <a:t>Vorteile</a:t>
            </a:r>
            <a:endParaRPr lang="en-GB" dirty="0">
              <a:solidFill>
                <a:srgbClr val="92D050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098231" cy="2835797"/>
          </a:xfrm>
        </p:spPr>
        <p:txBody>
          <a:bodyPr>
            <a:normAutofit/>
          </a:bodyPr>
          <a:lstStyle/>
          <a:p>
            <a:r>
              <a:rPr lang="en-GB" sz="2200" dirty="0" err="1"/>
              <a:t>Beherrschen</a:t>
            </a:r>
            <a:r>
              <a:rPr lang="en-GB" sz="2200" dirty="0"/>
              <a:t> </a:t>
            </a:r>
            <a:r>
              <a:rPr lang="en-GB" sz="2200" dirty="0" err="1"/>
              <a:t>einer</a:t>
            </a:r>
            <a:r>
              <a:rPr lang="en-GB" sz="2200" dirty="0"/>
              <a:t> </a:t>
            </a:r>
            <a:r>
              <a:rPr lang="en-GB" sz="2200" dirty="0" err="1"/>
              <a:t>Weltsprache</a:t>
            </a:r>
            <a:endParaRPr lang="en-GB" sz="2200" dirty="0"/>
          </a:p>
          <a:p>
            <a:r>
              <a:rPr lang="en-GB" sz="2200" dirty="0" err="1"/>
              <a:t>Für</a:t>
            </a:r>
            <a:r>
              <a:rPr lang="en-GB" sz="2200" dirty="0"/>
              <a:t> das Abitur </a:t>
            </a:r>
            <a:r>
              <a:rPr lang="en-GB" sz="2200" dirty="0" err="1"/>
              <a:t>bereits</a:t>
            </a:r>
            <a:r>
              <a:rPr lang="en-GB" sz="2200" dirty="0"/>
              <a:t> die 2. </a:t>
            </a:r>
            <a:r>
              <a:rPr lang="en-GB" sz="2200" dirty="0" err="1"/>
              <a:t>Fremdsprache</a:t>
            </a:r>
            <a:r>
              <a:rPr lang="en-GB" sz="2200" dirty="0"/>
              <a:t> </a:t>
            </a:r>
            <a:r>
              <a:rPr lang="en-GB" sz="2200" dirty="0" err="1"/>
              <a:t>erlernt</a:t>
            </a:r>
            <a:endParaRPr lang="en-GB" sz="220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err="1">
                <a:solidFill>
                  <a:srgbClr val="FF0000"/>
                </a:solidFill>
              </a:rPr>
              <a:t>Nachteile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211960" y="2974694"/>
            <a:ext cx="4104456" cy="3046594"/>
          </a:xfrm>
        </p:spPr>
        <p:txBody>
          <a:bodyPr>
            <a:normAutofit fontScale="92500" lnSpcReduction="20000"/>
          </a:bodyPr>
          <a:lstStyle/>
          <a:p>
            <a:r>
              <a:rPr lang="en-GB" dirty="0" err="1"/>
              <a:t>Zusätzliche</a:t>
            </a:r>
            <a:r>
              <a:rPr lang="en-GB" dirty="0"/>
              <a:t> GLNs </a:t>
            </a:r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Jahr</a:t>
            </a:r>
            <a:endParaRPr lang="en-GB" dirty="0"/>
          </a:p>
          <a:p>
            <a:r>
              <a:rPr lang="en-GB" dirty="0" err="1"/>
              <a:t>Erhöhter</a:t>
            </a:r>
            <a:r>
              <a:rPr lang="en-GB" dirty="0"/>
              <a:t> </a:t>
            </a:r>
            <a:r>
              <a:rPr lang="en-GB" dirty="0" err="1"/>
              <a:t>Lernaufwand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Vokablen</a:t>
            </a:r>
            <a:r>
              <a:rPr lang="en-GB" dirty="0"/>
              <a:t>, Grammatik </a:t>
            </a:r>
            <a:r>
              <a:rPr lang="en-GB" dirty="0" err="1"/>
              <a:t>usw</a:t>
            </a:r>
            <a:r>
              <a:rPr lang="en-GB" dirty="0"/>
              <a:t>. (</a:t>
            </a:r>
            <a:r>
              <a:rPr lang="en-GB" dirty="0" err="1"/>
              <a:t>zusätzlich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Französisch</a:t>
            </a:r>
            <a:r>
              <a:rPr lang="en-GB" dirty="0"/>
              <a:t>!)</a:t>
            </a:r>
          </a:p>
          <a:p>
            <a:r>
              <a:rPr lang="en-GB" dirty="0" err="1"/>
              <a:t>Mögliche</a:t>
            </a:r>
            <a:r>
              <a:rPr lang="en-GB" dirty="0"/>
              <a:t> </a:t>
            </a:r>
            <a:r>
              <a:rPr lang="en-GB" dirty="0" err="1"/>
              <a:t>Verschlechterung</a:t>
            </a:r>
            <a:r>
              <a:rPr lang="en-GB" dirty="0"/>
              <a:t> der Noten (</a:t>
            </a:r>
            <a:r>
              <a:rPr lang="en-GB" dirty="0" err="1"/>
              <a:t>auch</a:t>
            </a:r>
            <a:r>
              <a:rPr lang="en-GB" dirty="0"/>
              <a:t> in </a:t>
            </a:r>
            <a:r>
              <a:rPr lang="en-GB" dirty="0" err="1"/>
              <a:t>anderen</a:t>
            </a:r>
            <a:r>
              <a:rPr lang="en-GB" dirty="0"/>
              <a:t> </a:t>
            </a:r>
            <a:r>
              <a:rPr lang="en-GB" dirty="0" err="1"/>
              <a:t>Fächern</a:t>
            </a:r>
            <a:r>
              <a:rPr lang="en-GB" dirty="0"/>
              <a:t>) </a:t>
            </a:r>
            <a:r>
              <a:rPr lang="en-GB" dirty="0" err="1"/>
              <a:t>bei</a:t>
            </a:r>
            <a:r>
              <a:rPr lang="en-GB" dirty="0"/>
              <a:t> </a:t>
            </a:r>
            <a:r>
              <a:rPr lang="en-GB" dirty="0" err="1"/>
              <a:t>Überforderung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4382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43490" y="620688"/>
            <a:ext cx="7024744" cy="1224136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Anmerkung</a:t>
            </a:r>
            <a:r>
              <a:rPr lang="en-GB" dirty="0"/>
              <a:t> </a:t>
            </a:r>
            <a:r>
              <a:rPr lang="en-GB" dirty="0" err="1"/>
              <a:t>zur</a:t>
            </a:r>
            <a:r>
              <a:rPr lang="en-GB" dirty="0"/>
              <a:t> 2. Fremd-</a:t>
            </a:r>
            <a:r>
              <a:rPr lang="en-GB" dirty="0" err="1"/>
              <a:t>sprache</a:t>
            </a:r>
            <a:r>
              <a:rPr lang="en-GB" dirty="0"/>
              <a:t> </a:t>
            </a:r>
            <a:r>
              <a:rPr lang="en-GB" dirty="0" err="1"/>
              <a:t>für</a:t>
            </a:r>
            <a:r>
              <a:rPr lang="en-GB" dirty="0"/>
              <a:t> das Abitur: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1043492" y="2132856"/>
            <a:ext cx="6777317" cy="369977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Voraussetzung</a:t>
            </a:r>
            <a:r>
              <a:rPr lang="en-GB" dirty="0"/>
              <a:t> </a:t>
            </a:r>
            <a:r>
              <a:rPr lang="en-GB" dirty="0" err="1"/>
              <a:t>für</a:t>
            </a:r>
            <a:r>
              <a:rPr lang="en-GB" dirty="0"/>
              <a:t> das Abitur muss der </a:t>
            </a:r>
            <a:r>
              <a:rPr lang="en-GB" dirty="0" err="1"/>
              <a:t>Schüler</a:t>
            </a:r>
            <a:r>
              <a:rPr lang="en-GB" dirty="0"/>
              <a:t>/ die </a:t>
            </a:r>
            <a:r>
              <a:rPr lang="en-GB" dirty="0" err="1"/>
              <a:t>Schülerin</a:t>
            </a:r>
            <a:r>
              <a:rPr lang="en-GB" dirty="0"/>
              <a:t> </a:t>
            </a:r>
            <a:r>
              <a:rPr lang="en-GB" dirty="0" err="1"/>
              <a:t>über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en-GB" dirty="0" err="1"/>
              <a:t>gewisses</a:t>
            </a:r>
            <a:r>
              <a:rPr lang="en-GB" dirty="0"/>
              <a:t> </a:t>
            </a:r>
            <a:r>
              <a:rPr lang="en-GB" dirty="0" err="1"/>
              <a:t>Sprachwissen</a:t>
            </a:r>
            <a:r>
              <a:rPr lang="en-GB" dirty="0"/>
              <a:t> in ZWEI </a:t>
            </a:r>
            <a:r>
              <a:rPr lang="en-GB" dirty="0" err="1"/>
              <a:t>Fremdsprachen</a:t>
            </a:r>
            <a:r>
              <a:rPr lang="en-GB" dirty="0"/>
              <a:t> </a:t>
            </a:r>
            <a:r>
              <a:rPr lang="en-GB" dirty="0" err="1"/>
              <a:t>verfügen</a:t>
            </a:r>
            <a:r>
              <a:rPr lang="en-GB" dirty="0"/>
              <a:t>. </a:t>
            </a:r>
          </a:p>
          <a:p>
            <a:pPr marL="0" indent="0">
              <a:buNone/>
            </a:pPr>
            <a:endParaRPr lang="en-GB" dirty="0"/>
          </a:p>
          <a:p>
            <a:pPr marL="514350" indent="-514350">
              <a:buAutoNum type="arabicPeriod"/>
            </a:pPr>
            <a:r>
              <a:rPr lang="en-GB" dirty="0" err="1"/>
              <a:t>Entweder</a:t>
            </a:r>
            <a:r>
              <a:rPr lang="en-GB" dirty="0"/>
              <a:t> </a:t>
            </a:r>
            <a:r>
              <a:rPr lang="en-GB" dirty="0" err="1"/>
              <a:t>erlernt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/</a:t>
            </a:r>
            <a:r>
              <a:rPr lang="en-GB" dirty="0" err="1"/>
              <a:t>sie</a:t>
            </a:r>
            <a:r>
              <a:rPr lang="en-GB" dirty="0"/>
              <a:t> </a:t>
            </a:r>
            <a:r>
              <a:rPr lang="en-GB" dirty="0" err="1"/>
              <a:t>beide</a:t>
            </a:r>
            <a:r>
              <a:rPr lang="en-GB" dirty="0"/>
              <a:t> </a:t>
            </a:r>
            <a:r>
              <a:rPr lang="en-GB" dirty="0" err="1"/>
              <a:t>Fremdsprachen</a:t>
            </a:r>
            <a:r>
              <a:rPr lang="en-GB" dirty="0"/>
              <a:t> </a:t>
            </a:r>
            <a:r>
              <a:rPr lang="en-GB" dirty="0" err="1"/>
              <a:t>schon</a:t>
            </a:r>
            <a:r>
              <a:rPr lang="en-GB" dirty="0"/>
              <a:t> in der </a:t>
            </a:r>
            <a:r>
              <a:rPr lang="en-GB" dirty="0" err="1"/>
              <a:t>Mittelstufe</a:t>
            </a:r>
            <a:r>
              <a:rPr lang="en-GB" dirty="0"/>
              <a:t>. Dann </a:t>
            </a:r>
            <a:r>
              <a:rPr lang="en-GB" dirty="0" err="1"/>
              <a:t>kann</a:t>
            </a:r>
            <a:r>
              <a:rPr lang="en-GB" dirty="0"/>
              <a:t> in der </a:t>
            </a:r>
            <a:r>
              <a:rPr lang="en-GB" dirty="0" err="1"/>
              <a:t>Oberstufe</a:t>
            </a:r>
            <a:r>
              <a:rPr lang="en-GB" dirty="0"/>
              <a:t> </a:t>
            </a:r>
            <a:r>
              <a:rPr lang="en-GB" dirty="0" err="1"/>
              <a:t>eine</a:t>
            </a:r>
            <a:r>
              <a:rPr lang="en-GB" dirty="0"/>
              <a:t> </a:t>
            </a:r>
            <a:r>
              <a:rPr lang="en-GB" dirty="0" err="1"/>
              <a:t>Fremsprache</a:t>
            </a:r>
            <a:r>
              <a:rPr lang="en-GB" dirty="0"/>
              <a:t> </a:t>
            </a:r>
            <a:r>
              <a:rPr lang="en-GB" dirty="0" err="1"/>
              <a:t>abgewählt</a:t>
            </a:r>
            <a:r>
              <a:rPr lang="en-GB" dirty="0"/>
              <a:t> </a:t>
            </a:r>
            <a:r>
              <a:rPr lang="en-GB" dirty="0" err="1"/>
              <a:t>werden</a:t>
            </a:r>
            <a:r>
              <a:rPr lang="en-GB" dirty="0"/>
              <a:t>.</a:t>
            </a:r>
          </a:p>
          <a:p>
            <a:pPr marL="514350" indent="-514350">
              <a:buAutoNum type="arabicPeriod"/>
            </a:pPr>
            <a:r>
              <a:rPr lang="en-GB" dirty="0"/>
              <a:t>Oder </a:t>
            </a:r>
            <a:r>
              <a:rPr lang="en-GB" dirty="0" err="1"/>
              <a:t>er</a:t>
            </a:r>
            <a:r>
              <a:rPr lang="en-GB" dirty="0"/>
              <a:t>/ </a:t>
            </a:r>
            <a:r>
              <a:rPr lang="en-GB" dirty="0" err="1"/>
              <a:t>sie</a:t>
            </a:r>
            <a:r>
              <a:rPr lang="en-GB" dirty="0"/>
              <a:t> </a:t>
            </a:r>
            <a:r>
              <a:rPr lang="en-GB" dirty="0" err="1"/>
              <a:t>lernt</a:t>
            </a:r>
            <a:r>
              <a:rPr lang="en-GB" dirty="0"/>
              <a:t> </a:t>
            </a:r>
            <a:r>
              <a:rPr lang="en-GB" dirty="0" err="1"/>
              <a:t>jetzt</a:t>
            </a:r>
            <a:r>
              <a:rPr lang="en-GB" dirty="0"/>
              <a:t> </a:t>
            </a:r>
            <a:r>
              <a:rPr lang="en-GB" dirty="0" err="1"/>
              <a:t>nur</a:t>
            </a:r>
            <a:r>
              <a:rPr lang="en-GB" dirty="0"/>
              <a:t> </a:t>
            </a:r>
            <a:r>
              <a:rPr lang="en-GB" dirty="0" err="1"/>
              <a:t>eine</a:t>
            </a:r>
            <a:r>
              <a:rPr lang="en-GB" dirty="0"/>
              <a:t> </a:t>
            </a:r>
            <a:r>
              <a:rPr lang="en-GB" dirty="0" err="1"/>
              <a:t>Fremsprache</a:t>
            </a:r>
            <a:r>
              <a:rPr lang="en-GB" dirty="0"/>
              <a:t> und </a:t>
            </a:r>
            <a:r>
              <a:rPr lang="en-GB" dirty="0" err="1"/>
              <a:t>lernt</a:t>
            </a:r>
            <a:r>
              <a:rPr lang="en-GB" dirty="0"/>
              <a:t> in der </a:t>
            </a:r>
            <a:r>
              <a:rPr lang="en-GB" dirty="0" err="1"/>
              <a:t>Oberstufe</a:t>
            </a:r>
            <a:r>
              <a:rPr lang="en-GB" dirty="0"/>
              <a:t> </a:t>
            </a:r>
            <a:r>
              <a:rPr lang="en-GB" dirty="0" err="1"/>
              <a:t>innerhalb</a:t>
            </a:r>
            <a:r>
              <a:rPr lang="en-GB" dirty="0"/>
              <a:t> von </a:t>
            </a:r>
            <a:r>
              <a:rPr lang="en-GB" dirty="0" err="1"/>
              <a:t>drei</a:t>
            </a:r>
            <a:r>
              <a:rPr lang="en-GB" dirty="0"/>
              <a:t> </a:t>
            </a:r>
            <a:r>
              <a:rPr lang="en-GB" dirty="0" err="1"/>
              <a:t>Jahren</a:t>
            </a:r>
            <a:r>
              <a:rPr lang="en-GB" dirty="0"/>
              <a:t> die </a:t>
            </a:r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Fremsprache</a:t>
            </a:r>
            <a:r>
              <a:rPr lang="en-GB" dirty="0"/>
              <a:t>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4091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439035" cy="1702160"/>
          </a:xfrm>
        </p:spPr>
        <p:txBody>
          <a:bodyPr>
            <a:noAutofit/>
          </a:bodyPr>
          <a:lstStyle/>
          <a:p>
            <a:r>
              <a:rPr lang="en-GB" sz="2800" dirty="0" err="1"/>
              <a:t>Profilbereich</a:t>
            </a:r>
            <a:br>
              <a:rPr lang="en-GB" sz="2800" dirty="0"/>
            </a:br>
            <a:r>
              <a:rPr lang="en-GB" sz="2800" b="1" dirty="0"/>
              <a:t>Technik, Umwelt, </a:t>
            </a:r>
            <a:r>
              <a:rPr lang="en-GB" sz="2800" b="1" dirty="0" err="1"/>
              <a:t>Natur</a:t>
            </a:r>
            <a:endParaRPr lang="en-GB" sz="2800" b="1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6F2E66E-66AE-454C-81F7-760E90986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1226"/>
            <a:ext cx="2168450" cy="2276872"/>
          </a:xfrm>
          <a:prstGeom prst="rect">
            <a:avLst/>
          </a:prstGeom>
        </p:spPr>
      </p:pic>
      <p:sp>
        <p:nvSpPr>
          <p:cNvPr id="6" name="Untertitel 5">
            <a:extLst>
              <a:ext uri="{FF2B5EF4-FFF2-40B4-BE49-F238E27FC236}">
                <a16:creationId xmlns:a16="http://schemas.microsoft.com/office/drawing/2014/main" id="{84DFB32F-2BBC-4012-810B-129E8D6A49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8" name="Inhaltsplatzhalter 3">
            <a:extLst>
              <a:ext uri="{FF2B5EF4-FFF2-40B4-BE49-F238E27FC236}">
                <a16:creationId xmlns:a16="http://schemas.microsoft.com/office/drawing/2014/main" id="{8739D095-A453-4753-98E3-6239DF333B68}"/>
              </a:ext>
            </a:extLst>
          </p:cNvPr>
          <p:cNvGraphicFramePr>
            <a:graphicFrameLocks/>
          </p:cNvGraphicFramePr>
          <p:nvPr/>
        </p:nvGraphicFramePr>
        <p:xfrm>
          <a:off x="0" y="332656"/>
          <a:ext cx="2952328" cy="4326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78120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529128"/>
          </a:xfrm>
        </p:spPr>
        <p:txBody>
          <a:bodyPr>
            <a:normAutofit fontScale="90000"/>
          </a:bodyPr>
          <a:lstStyle/>
          <a:p>
            <a:r>
              <a:rPr lang="de-DE" sz="3200" dirty="0"/>
              <a:t>Was ist TUN? </a:t>
            </a:r>
            <a:endParaRPr lang="de-DE" sz="27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43492" y="1700808"/>
            <a:ext cx="6777317" cy="4248472"/>
          </a:xfrm>
        </p:spPr>
        <p:txBody>
          <a:bodyPr>
            <a:normAutofit fontScale="92500"/>
          </a:bodyPr>
          <a:lstStyle/>
          <a:p>
            <a:r>
              <a:rPr lang="de-DE" dirty="0"/>
              <a:t>Praxisorientiertes, handlungsorientiertes Fach</a:t>
            </a:r>
          </a:p>
          <a:p>
            <a:r>
              <a:rPr lang="de-DE" dirty="0"/>
              <a:t>Zentral: Naturwissenschaftliches Arbeiten</a:t>
            </a:r>
          </a:p>
          <a:p>
            <a:pPr lvl="1"/>
            <a:r>
              <a:rPr lang="de-DE" dirty="0"/>
              <a:t>Handwerkliche Fertigkeiten</a:t>
            </a:r>
          </a:p>
          <a:p>
            <a:pPr lvl="1"/>
            <a:r>
              <a:rPr lang="de-DE" dirty="0"/>
              <a:t>Forschungsfragen entwickeln und bearbeiten</a:t>
            </a:r>
          </a:p>
          <a:p>
            <a:pPr lvl="1"/>
            <a:r>
              <a:rPr lang="de-DE" dirty="0"/>
              <a:t>Recherche</a:t>
            </a:r>
          </a:p>
          <a:p>
            <a:pPr lvl="1"/>
            <a:r>
              <a:rPr lang="de-DE" dirty="0"/>
              <a:t>Experimente und Untersuchungen </a:t>
            </a:r>
          </a:p>
          <a:p>
            <a:pPr lvl="1"/>
            <a:r>
              <a:rPr lang="de-DE" dirty="0"/>
              <a:t>Messverfahren, -technik und Auswertung</a:t>
            </a:r>
          </a:p>
          <a:p>
            <a:r>
              <a:rPr lang="de-DE" dirty="0"/>
              <a:t>Verbindung naturwissenschaftlicher, technischer und ökologischer Fragestellungen</a:t>
            </a:r>
          </a:p>
          <a:p>
            <a:r>
              <a:rPr lang="de-DE" dirty="0"/>
              <a:t>Arbeit an übergreifenden Problemstellungen</a:t>
            </a:r>
          </a:p>
          <a:p>
            <a:pPr marL="6858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0537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200" dirty="0"/>
              <a:t>Inhalte </a:t>
            </a:r>
            <a:br>
              <a:rPr lang="de-DE" sz="3200" dirty="0"/>
            </a:br>
            <a:r>
              <a:rPr lang="de-DE" sz="2700" dirty="0"/>
              <a:t>(Bsp., teilweise in Absprache mit den </a:t>
            </a:r>
            <a:r>
              <a:rPr lang="de-DE" sz="2700" dirty="0" err="1"/>
              <a:t>Schüler:innen</a:t>
            </a:r>
            <a:r>
              <a:rPr lang="de-DE" sz="2700" dirty="0"/>
              <a:t>):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43492" y="2170664"/>
            <a:ext cx="7128908" cy="4282672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de-DE" dirty="0"/>
              <a:t>Themenbereiche</a:t>
            </a:r>
          </a:p>
          <a:p>
            <a:pPr lvl="1"/>
            <a:r>
              <a:rPr lang="de-DE" dirty="0"/>
              <a:t>Wie funktionieren Pflanzen? </a:t>
            </a:r>
          </a:p>
          <a:p>
            <a:pPr lvl="1"/>
            <a:r>
              <a:rPr lang="de-DE" dirty="0"/>
              <a:t>Ökosysteme unserer Heimat</a:t>
            </a:r>
          </a:p>
          <a:p>
            <a:pPr lvl="1"/>
            <a:r>
              <a:rPr lang="de-DE" dirty="0"/>
              <a:t>Tier und Mensch </a:t>
            </a:r>
          </a:p>
          <a:p>
            <a:pPr lvl="1"/>
            <a:r>
              <a:rPr lang="de-DE" dirty="0"/>
              <a:t>Der Mensch als Maschine? Physiologie praktisch erleben</a:t>
            </a:r>
          </a:p>
          <a:p>
            <a:pPr lvl="1"/>
            <a:r>
              <a:rPr lang="de-DE" dirty="0"/>
              <a:t>Das Meer, die Wiege des Lebens</a:t>
            </a:r>
          </a:p>
          <a:p>
            <a:pPr lvl="1"/>
            <a:r>
              <a:rPr lang="de-DE" dirty="0"/>
              <a:t>Energie – Antrieb der Entwicklung</a:t>
            </a:r>
          </a:p>
          <a:p>
            <a:pPr lvl="1"/>
            <a:r>
              <a:rPr lang="de-DE" dirty="0"/>
              <a:t>Das chemische Zeitalter</a:t>
            </a:r>
          </a:p>
          <a:p>
            <a:pPr lvl="1"/>
            <a:r>
              <a:rPr lang="de-DE" dirty="0"/>
              <a:t>Der Mensch im Universum</a:t>
            </a:r>
          </a:p>
          <a:p>
            <a:pPr lvl="1"/>
            <a:r>
              <a:rPr lang="de-DE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43469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de-DE" sz="27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BC6353A-50BA-4E4E-82E8-5B73D7B55F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192" y="1287462"/>
            <a:ext cx="3212306" cy="4283075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DFE0100-8345-44AC-8BD3-183F75E11C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1" r="8380" b="16959"/>
          <a:stretch/>
        </p:blipFill>
        <p:spPr>
          <a:xfrm>
            <a:off x="139502" y="1599164"/>
            <a:ext cx="5220277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3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/>
              <a:t>Für</a:t>
            </a:r>
            <a:r>
              <a:rPr lang="en-GB" sz="3200" dirty="0"/>
              <a:t> wen </a:t>
            </a:r>
            <a:r>
              <a:rPr lang="en-GB" sz="3200" dirty="0" err="1"/>
              <a:t>ist</a:t>
            </a:r>
            <a:r>
              <a:rPr lang="en-GB" sz="3200" dirty="0"/>
              <a:t> TUN </a:t>
            </a:r>
            <a:r>
              <a:rPr lang="en-GB" sz="3200" dirty="0" err="1"/>
              <a:t>als</a:t>
            </a:r>
            <a:r>
              <a:rPr lang="en-GB" sz="3200" dirty="0"/>
              <a:t> </a:t>
            </a:r>
            <a:r>
              <a:rPr lang="en-GB" sz="3200" dirty="0" err="1"/>
              <a:t>Profil-Kurs</a:t>
            </a:r>
            <a:r>
              <a:rPr lang="en-GB" sz="3200" dirty="0"/>
              <a:t> </a:t>
            </a:r>
            <a:r>
              <a:rPr lang="en-GB" sz="3200" dirty="0" err="1"/>
              <a:t>geeignet</a:t>
            </a:r>
            <a:r>
              <a:rPr lang="en-GB" sz="3200" dirty="0"/>
              <a:t>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err="1"/>
              <a:t>Schüler:innen</a:t>
            </a:r>
            <a:r>
              <a:rPr lang="en-GB" dirty="0"/>
              <a:t> </a:t>
            </a:r>
            <a:r>
              <a:rPr lang="en-GB" dirty="0" err="1"/>
              <a:t>sollten</a:t>
            </a:r>
            <a:r>
              <a:rPr lang="en-GB" dirty="0"/>
              <a:t> TUN </a:t>
            </a:r>
            <a:r>
              <a:rPr lang="en-GB" dirty="0" err="1"/>
              <a:t>wählen</a:t>
            </a:r>
            <a:r>
              <a:rPr lang="en-GB" dirty="0"/>
              <a:t>, </a:t>
            </a:r>
            <a:r>
              <a:rPr lang="en-GB" dirty="0" err="1"/>
              <a:t>wenn</a:t>
            </a:r>
            <a:r>
              <a:rPr lang="en-GB" dirty="0"/>
              <a:t> </a:t>
            </a:r>
            <a:r>
              <a:rPr lang="en-GB" dirty="0" err="1"/>
              <a:t>sie</a:t>
            </a:r>
            <a:r>
              <a:rPr lang="en-GB" dirty="0"/>
              <a:t>:</a:t>
            </a:r>
          </a:p>
          <a:p>
            <a:r>
              <a:rPr lang="de-DE" dirty="0"/>
              <a:t>Gerne praktisch und forschend arbeiten</a:t>
            </a:r>
          </a:p>
          <a:p>
            <a:r>
              <a:rPr lang="de-DE" dirty="0"/>
              <a:t>Interesse an Themen der Natur, Technik und Ökologie haben</a:t>
            </a:r>
          </a:p>
          <a:p>
            <a:r>
              <a:rPr lang="de-DE" dirty="0"/>
              <a:t>Ihren Schwerpunkt in den MINT-Fächern setzen wollen </a:t>
            </a:r>
          </a:p>
          <a:p>
            <a:r>
              <a:rPr lang="de-DE" dirty="0"/>
              <a:t>Medizinische, technische oder naturwissenschaftliche Berufe anstreben </a:t>
            </a:r>
          </a:p>
          <a:p>
            <a:pPr marL="68580" indent="0">
              <a:buNone/>
            </a:pPr>
            <a:endParaRPr lang="de-DE" dirty="0"/>
          </a:p>
          <a:p>
            <a:pPr marL="6858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9755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35537" y="764704"/>
            <a:ext cx="7272926" cy="817160"/>
          </a:xfrm>
        </p:spPr>
        <p:txBody>
          <a:bodyPr>
            <a:normAutofit/>
          </a:bodyPr>
          <a:lstStyle/>
          <a:p>
            <a:r>
              <a:rPr lang="en-GB" sz="3200" dirty="0" err="1"/>
              <a:t>Vor</a:t>
            </a:r>
            <a:r>
              <a:rPr lang="en-GB" sz="3200" dirty="0"/>
              <a:t>- und </a:t>
            </a:r>
            <a:r>
              <a:rPr lang="en-GB" sz="3200" dirty="0" err="1"/>
              <a:t>Nachteile</a:t>
            </a:r>
            <a:r>
              <a:rPr lang="en-GB" sz="3200" dirty="0"/>
              <a:t>:  TUN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96476" y="1653873"/>
            <a:ext cx="3057148" cy="639762"/>
          </a:xfrm>
        </p:spPr>
        <p:txBody>
          <a:bodyPr/>
          <a:lstStyle/>
          <a:p>
            <a:r>
              <a:rPr lang="en-GB" dirty="0" err="1">
                <a:solidFill>
                  <a:srgbClr val="92D050"/>
                </a:solidFill>
              </a:rPr>
              <a:t>Vorteile</a:t>
            </a:r>
            <a:endParaRPr lang="en-GB" dirty="0">
              <a:solidFill>
                <a:srgbClr val="92D050"/>
              </a:solidFill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896202" y="1653873"/>
            <a:ext cx="3055717" cy="639762"/>
          </a:xfrm>
        </p:spPr>
        <p:txBody>
          <a:bodyPr/>
          <a:lstStyle/>
          <a:p>
            <a:r>
              <a:rPr lang="en-GB" dirty="0" err="1">
                <a:solidFill>
                  <a:srgbClr val="FF0000"/>
                </a:solidFill>
              </a:rPr>
              <a:t>Nachteile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Inhaltsplatzhalter 6"/>
          <p:cNvSpPr>
            <a:spLocks noGrp="1"/>
          </p:cNvSpPr>
          <p:nvPr>
            <p:ph sz="half" idx="2"/>
          </p:nvPr>
        </p:nvSpPr>
        <p:spPr>
          <a:xfrm>
            <a:off x="933768" y="2365642"/>
            <a:ext cx="3419856" cy="3824734"/>
          </a:xfrm>
        </p:spPr>
        <p:txBody>
          <a:bodyPr>
            <a:normAutofit lnSpcReduction="10000"/>
          </a:bodyPr>
          <a:lstStyle/>
          <a:p>
            <a:r>
              <a:rPr lang="en-GB" dirty="0" err="1"/>
              <a:t>Viele</a:t>
            </a:r>
            <a:r>
              <a:rPr lang="en-GB" dirty="0"/>
              <a:t> </a:t>
            </a:r>
            <a:r>
              <a:rPr lang="en-GB" dirty="0" err="1"/>
              <a:t>Leistungen</a:t>
            </a:r>
            <a:r>
              <a:rPr lang="en-GB" dirty="0"/>
              <a:t> </a:t>
            </a:r>
            <a:r>
              <a:rPr lang="en-GB" dirty="0" err="1"/>
              <a:t>aus</a:t>
            </a:r>
            <a:r>
              <a:rPr lang="en-GB" dirty="0"/>
              <a:t> </a:t>
            </a:r>
            <a:r>
              <a:rPr lang="en-GB" dirty="0" err="1"/>
              <a:t>praktischer</a:t>
            </a:r>
            <a:r>
              <a:rPr lang="en-GB" dirty="0"/>
              <a:t> Arbeit </a:t>
            </a:r>
            <a:r>
              <a:rPr lang="en-GB" dirty="0" err="1"/>
              <a:t>möglich</a:t>
            </a:r>
            <a:endParaRPr lang="en-GB" dirty="0"/>
          </a:p>
          <a:p>
            <a:r>
              <a:rPr lang="en-GB" dirty="0" err="1"/>
              <a:t>Praktischer</a:t>
            </a:r>
            <a:r>
              <a:rPr lang="en-GB" dirty="0"/>
              <a:t> </a:t>
            </a:r>
            <a:r>
              <a:rPr lang="en-GB" dirty="0" err="1"/>
              <a:t>Nutzen</a:t>
            </a:r>
            <a:r>
              <a:rPr lang="en-GB" dirty="0"/>
              <a:t> </a:t>
            </a:r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Alltag</a:t>
            </a:r>
            <a:r>
              <a:rPr lang="en-GB" dirty="0"/>
              <a:t> und </a:t>
            </a:r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späteren</a:t>
            </a:r>
            <a:r>
              <a:rPr lang="en-GB" dirty="0"/>
              <a:t> </a:t>
            </a:r>
            <a:r>
              <a:rPr lang="en-GB" dirty="0" err="1"/>
              <a:t>Berufsleben</a:t>
            </a:r>
            <a:endParaRPr lang="en-GB" dirty="0"/>
          </a:p>
          <a:p>
            <a:r>
              <a:rPr lang="en-GB" dirty="0" err="1"/>
              <a:t>Erwerb</a:t>
            </a:r>
            <a:r>
              <a:rPr lang="en-GB" dirty="0"/>
              <a:t> gut </a:t>
            </a:r>
            <a:r>
              <a:rPr lang="en-GB" dirty="0" err="1"/>
              <a:t>vernetzten</a:t>
            </a:r>
            <a:r>
              <a:rPr lang="en-GB" dirty="0"/>
              <a:t> </a:t>
            </a:r>
            <a:r>
              <a:rPr lang="en-GB" dirty="0" err="1"/>
              <a:t>Weltwissens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4"/>
          </p:nvPr>
        </p:nvSpPr>
        <p:spPr>
          <a:xfrm>
            <a:off x="4537199" y="2365642"/>
            <a:ext cx="3419856" cy="3181889"/>
          </a:xfrm>
        </p:spPr>
        <p:txBody>
          <a:bodyPr>
            <a:normAutofit lnSpcReduction="10000"/>
          </a:bodyPr>
          <a:lstStyle/>
          <a:p>
            <a:r>
              <a:rPr lang="en-GB" dirty="0"/>
              <a:t>In der </a:t>
            </a:r>
            <a:r>
              <a:rPr lang="en-GB" dirty="0" err="1"/>
              <a:t>Oberstufe</a:t>
            </a:r>
            <a:r>
              <a:rPr lang="en-GB" dirty="0"/>
              <a:t> </a:t>
            </a:r>
            <a:r>
              <a:rPr lang="en-GB" dirty="0" err="1"/>
              <a:t>kann</a:t>
            </a:r>
            <a:r>
              <a:rPr lang="en-GB" dirty="0"/>
              <a:t> </a:t>
            </a:r>
            <a:r>
              <a:rPr lang="en-GB" dirty="0" err="1"/>
              <a:t>Französisch</a:t>
            </a:r>
            <a:r>
              <a:rPr lang="en-GB" dirty="0"/>
              <a:t> 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abgewählt</a:t>
            </a:r>
            <a:r>
              <a:rPr lang="en-GB" dirty="0"/>
              <a:t> </a:t>
            </a:r>
            <a:r>
              <a:rPr lang="en-GB"/>
              <a:t>werden</a:t>
            </a:r>
            <a:r>
              <a:rPr lang="en-GB" dirty="0"/>
              <a:t>.</a:t>
            </a:r>
          </a:p>
        </p:txBody>
      </p:sp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B9EF8DDE-37D4-4972-BA0F-DD23D20B5335}"/>
              </a:ext>
            </a:extLst>
          </p:cNvPr>
          <p:cNvSpPr txBox="1">
            <a:spLocks/>
          </p:cNvSpPr>
          <p:nvPr/>
        </p:nvSpPr>
        <p:spPr>
          <a:xfrm>
            <a:off x="1507543" y="6184494"/>
            <a:ext cx="6777317" cy="792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Das </a:t>
            </a:r>
            <a:r>
              <a:rPr lang="en-GB" dirty="0" err="1"/>
              <a:t>Fach</a:t>
            </a:r>
            <a:r>
              <a:rPr lang="en-GB" dirty="0"/>
              <a:t> </a:t>
            </a:r>
            <a:r>
              <a:rPr lang="en-GB" dirty="0" err="1"/>
              <a:t>zählt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Hauptfach</a:t>
            </a:r>
            <a:r>
              <a:rPr lang="en-GB" dirty="0"/>
              <a:t> </a:t>
            </a:r>
            <a:r>
              <a:rPr lang="en-GB" dirty="0" err="1"/>
              <a:t>für</a:t>
            </a:r>
            <a:r>
              <a:rPr lang="en-GB" dirty="0"/>
              <a:t> den HSA.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4386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000">
              <a:srgbClr val="FFC000"/>
            </a:gs>
            <a:gs pos="62000">
              <a:schemeClr val="bg2">
                <a:tint val="92000"/>
                <a:shade val="66000"/>
                <a:satMod val="110000"/>
                <a:lumMod val="80000"/>
              </a:schemeClr>
            </a:gs>
            <a:gs pos="100000">
              <a:schemeClr val="bg2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A1267D5B-67DB-47F3-8F91-9DDA14AB20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" t="9877" r="5176" b="17028"/>
          <a:stretch/>
        </p:blipFill>
        <p:spPr>
          <a:xfrm>
            <a:off x="251520" y="188639"/>
            <a:ext cx="3816424" cy="300441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31F6CA7-5DE5-4559-8691-978C670C11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46" t="17236" r="1608"/>
          <a:stretch/>
        </p:blipFill>
        <p:spPr>
          <a:xfrm>
            <a:off x="4344965" y="188640"/>
            <a:ext cx="4580560" cy="306896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ADC86B4-C4CA-4B11-8F7C-6EBA4379EE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04" y="3257600"/>
            <a:ext cx="2571750" cy="3429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E20D5F9-A8E6-4105-9BD7-A1CF23A8AE1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1" t="15001" r="14300" b="12201"/>
          <a:stretch/>
        </p:blipFill>
        <p:spPr>
          <a:xfrm>
            <a:off x="3600220" y="3284984"/>
            <a:ext cx="4906176" cy="340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96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439035" cy="1702160"/>
          </a:xfrm>
        </p:spPr>
        <p:txBody>
          <a:bodyPr>
            <a:noAutofit/>
          </a:bodyPr>
          <a:lstStyle/>
          <a:p>
            <a:r>
              <a:rPr lang="en-GB" sz="2800" dirty="0" err="1"/>
              <a:t>Profilbereich</a:t>
            </a:r>
            <a:br>
              <a:rPr lang="en-GB" sz="2800" dirty="0"/>
            </a:br>
            <a:r>
              <a:rPr lang="en-GB" sz="2800" b="1" dirty="0"/>
              <a:t>Kunst, </a:t>
            </a:r>
            <a:r>
              <a:rPr lang="en-GB" sz="2800" b="1" dirty="0" err="1"/>
              <a:t>Bühne</a:t>
            </a:r>
            <a:r>
              <a:rPr lang="en-GB" sz="2800" b="1" dirty="0"/>
              <a:t> und Design</a:t>
            </a: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84DFB32F-2BBC-4012-810B-129E8D6A49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8" name="Inhaltsplatzhalter 3">
            <a:extLst>
              <a:ext uri="{FF2B5EF4-FFF2-40B4-BE49-F238E27FC236}">
                <a16:creationId xmlns:a16="http://schemas.microsoft.com/office/drawing/2014/main" id="{8739D095-A453-4753-98E3-6239DF333B68}"/>
              </a:ext>
            </a:extLst>
          </p:cNvPr>
          <p:cNvGraphicFramePr>
            <a:graphicFrameLocks/>
          </p:cNvGraphicFramePr>
          <p:nvPr/>
        </p:nvGraphicFramePr>
        <p:xfrm>
          <a:off x="0" y="332656"/>
          <a:ext cx="2952328" cy="4326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14">
            <a:extLst>
              <a:ext uri="{FF2B5EF4-FFF2-40B4-BE49-F238E27FC236}">
                <a16:creationId xmlns:a16="http://schemas.microsoft.com/office/drawing/2014/main" id="{414DD047-3A9E-4EAB-B32D-EDF05F88E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283" y="29879"/>
            <a:ext cx="3380109" cy="225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191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529128"/>
          </a:xfrm>
        </p:spPr>
        <p:txBody>
          <a:bodyPr>
            <a:noAutofit/>
          </a:bodyPr>
          <a:lstStyle/>
          <a:p>
            <a:r>
              <a:rPr lang="en-US" altLang="de-DE" sz="4800" dirty="0"/>
              <a:t>KBD - </a:t>
            </a:r>
            <a:r>
              <a:rPr lang="en-US" altLang="de-DE" sz="4800" dirty="0" err="1"/>
              <a:t>dein</a:t>
            </a:r>
            <a:r>
              <a:rPr lang="en-US" altLang="de-DE" sz="4800" dirty="0"/>
              <a:t> </a:t>
            </a:r>
            <a:r>
              <a:rPr lang="en-US" altLang="de-DE" sz="4800" dirty="0" err="1"/>
              <a:t>Fach</a:t>
            </a:r>
            <a:r>
              <a:rPr lang="en-US" altLang="de-DE" sz="4800" dirty="0"/>
              <a:t>?</a:t>
            </a:r>
            <a:endParaRPr lang="de-DE" sz="1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552" y="1700808"/>
            <a:ext cx="8136904" cy="4752528"/>
          </a:xfrm>
        </p:spPr>
        <p:txBody>
          <a:bodyPr>
            <a:normAutofit fontScale="92500" lnSpcReduction="10000"/>
          </a:bodyPr>
          <a:lstStyle/>
          <a:p>
            <a:pPr algn="ctr" eaLnBrk="1" hangingPunct="1"/>
            <a:r>
              <a:rPr lang="en-US" altLang="de-DE" dirty="0">
                <a:solidFill>
                  <a:schemeClr val="tx1"/>
                </a:solidFill>
                <a:cs typeface="Palatino" charset="0"/>
              </a:rPr>
              <a:t>Du </a:t>
            </a:r>
            <a:r>
              <a:rPr lang="en-US" altLang="de-DE" dirty="0" err="1">
                <a:solidFill>
                  <a:schemeClr val="tx1"/>
                </a:solidFill>
                <a:cs typeface="Palatino" charset="0"/>
              </a:rPr>
              <a:t>bist</a:t>
            </a:r>
            <a:r>
              <a:rPr lang="en-US" altLang="de-DE" dirty="0">
                <a:solidFill>
                  <a:schemeClr val="tx1"/>
                </a:solidFill>
                <a:cs typeface="Palatino" charset="0"/>
              </a:rPr>
              <a:t> gerne </a:t>
            </a:r>
            <a:r>
              <a:rPr lang="en-US" altLang="de-DE" dirty="0" err="1">
                <a:solidFill>
                  <a:schemeClr val="tx1"/>
                </a:solidFill>
                <a:cs typeface="Palatino" charset="0"/>
              </a:rPr>
              <a:t>künstlerisch</a:t>
            </a:r>
            <a:r>
              <a:rPr lang="en-US" altLang="de-DE" dirty="0">
                <a:solidFill>
                  <a:schemeClr val="tx1"/>
                </a:solidFill>
                <a:cs typeface="Palatino" charset="0"/>
              </a:rPr>
              <a:t> </a:t>
            </a:r>
            <a:r>
              <a:rPr lang="en-US" altLang="de-DE" dirty="0" err="1">
                <a:solidFill>
                  <a:schemeClr val="tx1"/>
                </a:solidFill>
                <a:cs typeface="Palatino" charset="0"/>
              </a:rPr>
              <a:t>tätig</a:t>
            </a:r>
            <a:r>
              <a:rPr lang="en-US" altLang="de-DE" dirty="0">
                <a:solidFill>
                  <a:schemeClr val="tx1"/>
                </a:solidFill>
                <a:cs typeface="Palatino" charset="0"/>
              </a:rPr>
              <a:t>? </a:t>
            </a:r>
          </a:p>
          <a:p>
            <a:pPr algn="ctr" eaLnBrk="1" hangingPunct="1"/>
            <a:endParaRPr lang="en-US" altLang="de-DE" dirty="0">
              <a:solidFill>
                <a:schemeClr val="tx1"/>
              </a:solidFill>
              <a:cs typeface="Palatino" charset="0"/>
            </a:endParaRPr>
          </a:p>
          <a:p>
            <a:pPr algn="ctr" eaLnBrk="1" hangingPunct="1"/>
            <a:r>
              <a:rPr lang="en-US" altLang="de-DE" dirty="0">
                <a:solidFill>
                  <a:schemeClr val="tx1"/>
                </a:solidFill>
                <a:cs typeface="Palatino" charset="0"/>
              </a:rPr>
              <a:t>Du </a:t>
            </a:r>
            <a:r>
              <a:rPr lang="en-US" altLang="de-DE" dirty="0" err="1">
                <a:solidFill>
                  <a:schemeClr val="tx1"/>
                </a:solidFill>
                <a:cs typeface="Palatino" charset="0"/>
              </a:rPr>
              <a:t>liebst</a:t>
            </a:r>
            <a:r>
              <a:rPr lang="en-US" altLang="de-DE" dirty="0">
                <a:solidFill>
                  <a:schemeClr val="tx1"/>
                </a:solidFill>
                <a:cs typeface="Palatino" charset="0"/>
              </a:rPr>
              <a:t> es </a:t>
            </a:r>
            <a:r>
              <a:rPr lang="en-US" altLang="de-DE" dirty="0" err="1">
                <a:solidFill>
                  <a:schemeClr val="tx1"/>
                </a:solidFill>
                <a:cs typeface="Palatino" charset="0"/>
              </a:rPr>
              <a:t>zu</a:t>
            </a:r>
            <a:r>
              <a:rPr lang="en-US" altLang="de-DE" dirty="0">
                <a:solidFill>
                  <a:schemeClr val="tx1"/>
                </a:solidFill>
                <a:cs typeface="Palatino" charset="0"/>
              </a:rPr>
              <a:t> </a:t>
            </a:r>
            <a:r>
              <a:rPr lang="en-US" altLang="de-DE" dirty="0" err="1">
                <a:solidFill>
                  <a:schemeClr val="tx1"/>
                </a:solidFill>
                <a:cs typeface="Palatino" charset="0"/>
              </a:rPr>
              <a:t>malen</a:t>
            </a:r>
            <a:r>
              <a:rPr lang="en-US" altLang="de-DE" dirty="0">
                <a:solidFill>
                  <a:schemeClr val="tx1"/>
                </a:solidFill>
                <a:cs typeface="Palatino" charset="0"/>
              </a:rPr>
              <a:t> und </a:t>
            </a:r>
            <a:r>
              <a:rPr lang="en-US" altLang="de-DE" dirty="0" err="1">
                <a:solidFill>
                  <a:schemeClr val="tx1"/>
                </a:solidFill>
                <a:cs typeface="Palatino" charset="0"/>
              </a:rPr>
              <a:t>zu</a:t>
            </a:r>
            <a:r>
              <a:rPr lang="en-US" altLang="de-DE" dirty="0">
                <a:solidFill>
                  <a:schemeClr val="tx1"/>
                </a:solidFill>
                <a:cs typeface="Palatino" charset="0"/>
              </a:rPr>
              <a:t> </a:t>
            </a:r>
            <a:r>
              <a:rPr lang="en-US" altLang="de-DE" dirty="0" err="1">
                <a:solidFill>
                  <a:schemeClr val="tx1"/>
                </a:solidFill>
                <a:cs typeface="Palatino" charset="0"/>
              </a:rPr>
              <a:t>zeichnen</a:t>
            </a:r>
            <a:r>
              <a:rPr lang="en-US" altLang="de-DE" dirty="0">
                <a:solidFill>
                  <a:schemeClr val="tx1"/>
                </a:solidFill>
                <a:cs typeface="Palatino" charset="0"/>
              </a:rPr>
              <a:t>, </a:t>
            </a:r>
            <a:r>
              <a:rPr lang="en-US" altLang="de-DE" dirty="0" err="1">
                <a:solidFill>
                  <a:schemeClr val="tx1"/>
                </a:solidFill>
                <a:cs typeface="Palatino" charset="0"/>
              </a:rPr>
              <a:t>mit</a:t>
            </a:r>
            <a:r>
              <a:rPr lang="en-US" altLang="de-DE" dirty="0">
                <a:solidFill>
                  <a:schemeClr val="tx1"/>
                </a:solidFill>
                <a:cs typeface="Palatino" charset="0"/>
              </a:rPr>
              <a:t> </a:t>
            </a:r>
            <a:r>
              <a:rPr lang="en-US" altLang="de-DE" dirty="0" err="1">
                <a:solidFill>
                  <a:schemeClr val="tx1"/>
                </a:solidFill>
                <a:cs typeface="Palatino" charset="0"/>
              </a:rPr>
              <a:t>verschiedenen</a:t>
            </a:r>
            <a:r>
              <a:rPr lang="en-US" altLang="de-DE" dirty="0">
                <a:solidFill>
                  <a:schemeClr val="tx1"/>
                </a:solidFill>
                <a:cs typeface="Palatino" charset="0"/>
              </a:rPr>
              <a:t> </a:t>
            </a:r>
            <a:r>
              <a:rPr lang="en-US" altLang="de-DE" dirty="0" err="1">
                <a:solidFill>
                  <a:schemeClr val="tx1"/>
                </a:solidFill>
                <a:cs typeface="Palatino" charset="0"/>
              </a:rPr>
              <a:t>Materialien</a:t>
            </a:r>
            <a:r>
              <a:rPr lang="en-US" altLang="de-DE" dirty="0">
                <a:solidFill>
                  <a:schemeClr val="tx1"/>
                </a:solidFill>
                <a:cs typeface="Palatino" charset="0"/>
              </a:rPr>
              <a:t> </a:t>
            </a:r>
            <a:r>
              <a:rPr lang="en-US" altLang="de-DE" dirty="0" err="1">
                <a:solidFill>
                  <a:schemeClr val="tx1"/>
                </a:solidFill>
                <a:cs typeface="Palatino" charset="0"/>
              </a:rPr>
              <a:t>kreativ</a:t>
            </a:r>
            <a:r>
              <a:rPr lang="en-US" altLang="de-DE" dirty="0">
                <a:solidFill>
                  <a:schemeClr val="tx1"/>
                </a:solidFill>
                <a:cs typeface="Palatino" charset="0"/>
              </a:rPr>
              <a:t> </a:t>
            </a:r>
            <a:r>
              <a:rPr lang="en-US" altLang="de-DE" dirty="0" err="1">
                <a:solidFill>
                  <a:schemeClr val="tx1"/>
                </a:solidFill>
                <a:cs typeface="Palatino" charset="0"/>
              </a:rPr>
              <a:t>umzugehen</a:t>
            </a:r>
            <a:r>
              <a:rPr lang="en-US" altLang="de-DE" dirty="0">
                <a:solidFill>
                  <a:schemeClr val="tx1"/>
                </a:solidFill>
                <a:cs typeface="Palatino" charset="0"/>
              </a:rPr>
              <a:t>?</a:t>
            </a:r>
          </a:p>
          <a:p>
            <a:pPr algn="ctr" eaLnBrk="1" hangingPunct="1"/>
            <a:endParaRPr lang="en-US" altLang="de-DE" dirty="0">
              <a:solidFill>
                <a:schemeClr val="tx1"/>
              </a:solidFill>
              <a:cs typeface="Palatino" charset="0"/>
            </a:endParaRPr>
          </a:p>
          <a:p>
            <a:pPr algn="ctr" eaLnBrk="1" hangingPunct="1"/>
            <a:r>
              <a:rPr lang="en-US" altLang="de-DE" dirty="0">
                <a:solidFill>
                  <a:schemeClr val="tx1"/>
                </a:solidFill>
                <a:cs typeface="Palatino" charset="0"/>
              </a:rPr>
              <a:t>Du </a:t>
            </a:r>
            <a:r>
              <a:rPr lang="en-US" altLang="de-DE" dirty="0" err="1">
                <a:solidFill>
                  <a:schemeClr val="tx1"/>
                </a:solidFill>
                <a:cs typeface="Palatino" charset="0"/>
              </a:rPr>
              <a:t>fotografierst</a:t>
            </a:r>
            <a:r>
              <a:rPr lang="en-US" altLang="de-DE" dirty="0">
                <a:solidFill>
                  <a:schemeClr val="tx1"/>
                </a:solidFill>
                <a:cs typeface="Palatino" charset="0"/>
              </a:rPr>
              <a:t> gerne und </a:t>
            </a:r>
            <a:r>
              <a:rPr lang="en-US" altLang="de-DE" dirty="0" err="1">
                <a:solidFill>
                  <a:schemeClr val="tx1"/>
                </a:solidFill>
                <a:cs typeface="Palatino" charset="0"/>
              </a:rPr>
              <a:t>gestaltest</a:t>
            </a:r>
            <a:r>
              <a:rPr lang="en-US" altLang="de-DE" dirty="0">
                <a:solidFill>
                  <a:schemeClr val="tx1"/>
                </a:solidFill>
                <a:cs typeface="Palatino" charset="0"/>
              </a:rPr>
              <a:t> </a:t>
            </a:r>
            <a:r>
              <a:rPr lang="en-US" altLang="de-DE" dirty="0" err="1">
                <a:solidFill>
                  <a:schemeClr val="tx1"/>
                </a:solidFill>
                <a:cs typeface="Palatino" charset="0"/>
              </a:rPr>
              <a:t>kleine</a:t>
            </a:r>
            <a:r>
              <a:rPr lang="en-US" altLang="de-DE" dirty="0">
                <a:solidFill>
                  <a:schemeClr val="tx1"/>
                </a:solidFill>
                <a:cs typeface="Palatino" charset="0"/>
              </a:rPr>
              <a:t> </a:t>
            </a:r>
            <a:r>
              <a:rPr lang="en-US" altLang="de-DE" dirty="0" err="1">
                <a:solidFill>
                  <a:schemeClr val="tx1"/>
                </a:solidFill>
                <a:cs typeface="Palatino" charset="0"/>
              </a:rPr>
              <a:t>Filme</a:t>
            </a:r>
            <a:r>
              <a:rPr lang="en-US" altLang="de-DE" dirty="0">
                <a:solidFill>
                  <a:schemeClr val="tx1"/>
                </a:solidFill>
                <a:cs typeface="Palatino" charset="0"/>
              </a:rPr>
              <a:t>?</a:t>
            </a:r>
          </a:p>
          <a:p>
            <a:pPr algn="ctr" eaLnBrk="1" hangingPunct="1"/>
            <a:endParaRPr lang="en-US" altLang="de-DE" dirty="0">
              <a:solidFill>
                <a:schemeClr val="tx1"/>
              </a:solidFill>
              <a:cs typeface="Palatino" charset="0"/>
            </a:endParaRPr>
          </a:p>
          <a:p>
            <a:pPr algn="ctr" eaLnBrk="1" hangingPunct="1"/>
            <a:r>
              <a:rPr lang="en-US" altLang="de-DE" dirty="0">
                <a:solidFill>
                  <a:schemeClr val="tx1"/>
                </a:solidFill>
                <a:cs typeface="Palatino" charset="0"/>
              </a:rPr>
              <a:t>Du </a:t>
            </a:r>
            <a:r>
              <a:rPr lang="en-US" altLang="de-DE" dirty="0" err="1">
                <a:solidFill>
                  <a:schemeClr val="tx1"/>
                </a:solidFill>
                <a:cs typeface="Palatino" charset="0"/>
              </a:rPr>
              <a:t>bist</a:t>
            </a:r>
            <a:r>
              <a:rPr lang="en-US" altLang="de-DE" dirty="0">
                <a:solidFill>
                  <a:schemeClr val="tx1"/>
                </a:solidFill>
                <a:cs typeface="Palatino" charset="0"/>
              </a:rPr>
              <a:t> </a:t>
            </a:r>
            <a:r>
              <a:rPr lang="en-US" altLang="de-DE" dirty="0" err="1">
                <a:solidFill>
                  <a:schemeClr val="tx1"/>
                </a:solidFill>
                <a:cs typeface="Palatino" charset="0"/>
              </a:rPr>
              <a:t>neugierig</a:t>
            </a:r>
            <a:r>
              <a:rPr lang="en-US" altLang="de-DE" dirty="0">
                <a:solidFill>
                  <a:schemeClr val="tx1"/>
                </a:solidFill>
                <a:cs typeface="Palatino" charset="0"/>
              </a:rPr>
              <a:t> auf </a:t>
            </a:r>
            <a:r>
              <a:rPr lang="en-US" altLang="de-DE" dirty="0" err="1">
                <a:solidFill>
                  <a:schemeClr val="tx1"/>
                </a:solidFill>
                <a:cs typeface="Palatino" charset="0"/>
              </a:rPr>
              <a:t>außerschulische</a:t>
            </a:r>
            <a:r>
              <a:rPr lang="en-US" altLang="de-DE" dirty="0">
                <a:solidFill>
                  <a:schemeClr val="tx1"/>
                </a:solidFill>
                <a:cs typeface="Palatino" charset="0"/>
              </a:rPr>
              <a:t> </a:t>
            </a:r>
            <a:r>
              <a:rPr lang="en-US" altLang="de-DE" dirty="0" err="1">
                <a:solidFill>
                  <a:schemeClr val="tx1"/>
                </a:solidFill>
                <a:cs typeface="Palatino" charset="0"/>
              </a:rPr>
              <a:t>Lernorte</a:t>
            </a:r>
            <a:r>
              <a:rPr lang="en-US" altLang="de-DE" dirty="0">
                <a:solidFill>
                  <a:schemeClr val="tx1"/>
                </a:solidFill>
                <a:cs typeface="Palatino" charset="0"/>
              </a:rPr>
              <a:t>, </a:t>
            </a:r>
            <a:r>
              <a:rPr lang="en-US" altLang="de-DE" dirty="0" err="1">
                <a:solidFill>
                  <a:schemeClr val="tx1"/>
                </a:solidFill>
                <a:cs typeface="Palatino" charset="0"/>
              </a:rPr>
              <a:t>gehst</a:t>
            </a:r>
            <a:r>
              <a:rPr lang="en-US" altLang="de-DE" dirty="0">
                <a:solidFill>
                  <a:schemeClr val="tx1"/>
                </a:solidFill>
                <a:cs typeface="Palatino" charset="0"/>
              </a:rPr>
              <a:t> gerne ins Theater und in </a:t>
            </a:r>
            <a:r>
              <a:rPr lang="en-US" altLang="de-DE" dirty="0" err="1">
                <a:solidFill>
                  <a:schemeClr val="tx1"/>
                </a:solidFill>
                <a:cs typeface="Palatino" charset="0"/>
              </a:rPr>
              <a:t>Museen</a:t>
            </a:r>
            <a:r>
              <a:rPr lang="en-US" altLang="de-DE" dirty="0">
                <a:solidFill>
                  <a:schemeClr val="tx1"/>
                </a:solidFill>
                <a:cs typeface="Palatino" charset="0"/>
              </a:rPr>
              <a:t>?</a:t>
            </a:r>
          </a:p>
          <a:p>
            <a:pPr algn="ctr" eaLnBrk="1" hangingPunct="1"/>
            <a:endParaRPr lang="en-US" altLang="de-DE" dirty="0">
              <a:solidFill>
                <a:schemeClr val="tx1"/>
              </a:solidFill>
              <a:cs typeface="Palatino" charset="0"/>
            </a:endParaRPr>
          </a:p>
          <a:p>
            <a:pPr algn="ctr" eaLnBrk="1" hangingPunct="1"/>
            <a:r>
              <a:rPr lang="en-US" altLang="de-DE" dirty="0" err="1">
                <a:solidFill>
                  <a:schemeClr val="tx1"/>
                </a:solidFill>
                <a:cs typeface="Palatino" charset="0"/>
              </a:rPr>
              <a:t>Darstellendes</a:t>
            </a:r>
            <a:r>
              <a:rPr lang="en-US" altLang="de-DE" dirty="0">
                <a:solidFill>
                  <a:schemeClr val="tx1"/>
                </a:solidFill>
                <a:cs typeface="Palatino" charset="0"/>
              </a:rPr>
              <a:t> Spiel, </a:t>
            </a:r>
            <a:r>
              <a:rPr lang="en-US" altLang="de-DE" dirty="0" err="1">
                <a:solidFill>
                  <a:schemeClr val="tx1"/>
                </a:solidFill>
                <a:cs typeface="Palatino" charset="0"/>
              </a:rPr>
              <a:t>Musik</a:t>
            </a:r>
            <a:r>
              <a:rPr lang="en-US" altLang="de-DE" dirty="0">
                <a:solidFill>
                  <a:schemeClr val="tx1"/>
                </a:solidFill>
                <a:cs typeface="Palatino" charset="0"/>
              </a:rPr>
              <a:t> und </a:t>
            </a:r>
            <a:r>
              <a:rPr lang="en-US" altLang="de-DE" dirty="0" err="1">
                <a:solidFill>
                  <a:schemeClr val="tx1"/>
                </a:solidFill>
                <a:cs typeface="Palatino" charset="0"/>
              </a:rPr>
              <a:t>Tanz</a:t>
            </a:r>
            <a:r>
              <a:rPr lang="en-US" altLang="de-DE" dirty="0">
                <a:solidFill>
                  <a:schemeClr val="tx1"/>
                </a:solidFill>
                <a:cs typeface="Palatino" charset="0"/>
              </a:rPr>
              <a:t> </a:t>
            </a:r>
            <a:r>
              <a:rPr lang="en-US" altLang="de-DE" dirty="0" err="1">
                <a:solidFill>
                  <a:schemeClr val="tx1"/>
                </a:solidFill>
                <a:cs typeface="Palatino" charset="0"/>
              </a:rPr>
              <a:t>machen</a:t>
            </a:r>
            <a:r>
              <a:rPr lang="en-US" altLang="de-DE" dirty="0">
                <a:solidFill>
                  <a:schemeClr val="tx1"/>
                </a:solidFill>
                <a:cs typeface="Palatino" charset="0"/>
              </a:rPr>
              <a:t> </a:t>
            </a:r>
            <a:r>
              <a:rPr lang="en-US" altLang="de-DE" dirty="0" err="1">
                <a:solidFill>
                  <a:schemeClr val="tx1"/>
                </a:solidFill>
                <a:cs typeface="Palatino" charset="0"/>
              </a:rPr>
              <a:t>dir</a:t>
            </a:r>
            <a:r>
              <a:rPr lang="en-US" altLang="de-DE" dirty="0">
                <a:solidFill>
                  <a:schemeClr val="tx1"/>
                </a:solidFill>
                <a:cs typeface="Palatino" charset="0"/>
              </a:rPr>
              <a:t> </a:t>
            </a:r>
            <a:r>
              <a:rPr lang="en-US" altLang="de-DE" dirty="0" err="1">
                <a:solidFill>
                  <a:schemeClr val="tx1"/>
                </a:solidFill>
                <a:cs typeface="Palatino" charset="0"/>
              </a:rPr>
              <a:t>Freude</a:t>
            </a:r>
            <a:r>
              <a:rPr lang="en-US" altLang="de-DE" dirty="0">
                <a:solidFill>
                  <a:schemeClr val="tx1"/>
                </a:solidFill>
                <a:cs typeface="Palatino" charset="0"/>
              </a:rPr>
              <a:t>?</a:t>
            </a:r>
          </a:p>
          <a:p>
            <a:pPr algn="ctr" eaLnBrk="1" hangingPunct="1"/>
            <a:endParaRPr lang="en-US" altLang="de-DE" dirty="0">
              <a:solidFill>
                <a:schemeClr val="tx1"/>
              </a:solidFill>
              <a:cs typeface="Palatino" charset="0"/>
            </a:endParaRPr>
          </a:p>
          <a:p>
            <a:pPr algn="ctr" eaLnBrk="1" hangingPunct="1"/>
            <a:r>
              <a:rPr lang="en-US" altLang="de-DE" b="1" dirty="0">
                <a:solidFill>
                  <a:schemeClr val="tx1"/>
                </a:solidFill>
                <a:latin typeface="Palatino Bold" charset="0"/>
                <a:cs typeface="Palatino Bold" charset="0"/>
                <a:sym typeface="Palatino Bold" charset="0"/>
              </a:rPr>
              <a:t>Dann </a:t>
            </a:r>
            <a:r>
              <a:rPr lang="en-US" altLang="de-DE" b="1" dirty="0" err="1">
                <a:solidFill>
                  <a:schemeClr val="tx1"/>
                </a:solidFill>
                <a:latin typeface="Palatino Bold" charset="0"/>
                <a:cs typeface="Palatino Bold" charset="0"/>
                <a:sym typeface="Palatino Bold" charset="0"/>
              </a:rPr>
              <a:t>ist</a:t>
            </a:r>
            <a:r>
              <a:rPr lang="en-US" altLang="de-DE" b="1" dirty="0">
                <a:solidFill>
                  <a:schemeClr val="tx1"/>
                </a:solidFill>
                <a:latin typeface="Palatino Bold" charset="0"/>
                <a:cs typeface="Palatino Bold" charset="0"/>
                <a:sym typeface="Palatino Bold" charset="0"/>
              </a:rPr>
              <a:t> KBD das </a:t>
            </a:r>
            <a:r>
              <a:rPr lang="en-US" altLang="de-DE" b="1" dirty="0" err="1">
                <a:solidFill>
                  <a:schemeClr val="tx1"/>
                </a:solidFill>
                <a:latin typeface="Palatino Bold" charset="0"/>
                <a:cs typeface="Palatino Bold" charset="0"/>
                <a:sym typeface="Palatino Bold" charset="0"/>
              </a:rPr>
              <a:t>Fach</a:t>
            </a:r>
            <a:r>
              <a:rPr lang="en-US" altLang="de-DE" b="1" dirty="0">
                <a:solidFill>
                  <a:schemeClr val="tx1"/>
                </a:solidFill>
                <a:latin typeface="Palatino Bold" charset="0"/>
                <a:cs typeface="Palatino Bold" charset="0"/>
                <a:sym typeface="Palatino Bold" charset="0"/>
              </a:rPr>
              <a:t> </a:t>
            </a:r>
            <a:r>
              <a:rPr lang="en-US" altLang="de-DE" b="1" dirty="0" err="1">
                <a:solidFill>
                  <a:schemeClr val="tx1"/>
                </a:solidFill>
                <a:latin typeface="Palatino Bold" charset="0"/>
                <a:cs typeface="Palatino Bold" charset="0"/>
                <a:sym typeface="Palatino Bold" charset="0"/>
              </a:rPr>
              <a:t>für</a:t>
            </a:r>
            <a:r>
              <a:rPr lang="en-US" altLang="de-DE" b="1" dirty="0">
                <a:solidFill>
                  <a:schemeClr val="tx1"/>
                </a:solidFill>
                <a:latin typeface="Palatino Bold" charset="0"/>
                <a:cs typeface="Palatino Bold" charset="0"/>
                <a:sym typeface="Palatino Bold" charset="0"/>
              </a:rPr>
              <a:t> dich!</a:t>
            </a:r>
          </a:p>
          <a:p>
            <a:pPr marL="6858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1372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745152"/>
          </a:xfrm>
        </p:spPr>
        <p:txBody>
          <a:bodyPr>
            <a:normAutofit/>
          </a:bodyPr>
          <a:lstStyle/>
          <a:p>
            <a:r>
              <a:rPr lang="de-DE" sz="3200" dirty="0"/>
              <a:t>Was ist Kunst, Bühne und Design?</a:t>
            </a:r>
            <a:endParaRPr lang="de-DE" sz="27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43492" y="2170664"/>
            <a:ext cx="7128908" cy="4282672"/>
          </a:xfrm>
        </p:spPr>
        <p:txBody>
          <a:bodyPr>
            <a:normAutofit/>
          </a:bodyPr>
          <a:lstStyle/>
          <a:p>
            <a:pPr eaLnBrk="1" hangingPunct="1">
              <a:buFontTx/>
              <a:buBlip>
                <a:blip r:embed="rId2"/>
              </a:buBlip>
            </a:pPr>
            <a:r>
              <a:rPr lang="en-US" altLang="de-DE" dirty="0" err="1"/>
              <a:t>Bildende</a:t>
            </a:r>
            <a:r>
              <a:rPr lang="en-US" altLang="de-DE" dirty="0"/>
              <a:t> Kunst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en-US" altLang="de-DE" dirty="0" err="1"/>
              <a:t>Musik</a:t>
            </a:r>
            <a:endParaRPr lang="en-US" altLang="de-DE" dirty="0"/>
          </a:p>
          <a:p>
            <a:pPr eaLnBrk="1" hangingPunct="1">
              <a:buFontTx/>
              <a:buBlip>
                <a:blip r:embed="rId2"/>
              </a:buBlip>
            </a:pPr>
            <a:r>
              <a:rPr lang="en-US" altLang="de-DE" dirty="0" err="1"/>
              <a:t>Szenisches</a:t>
            </a:r>
            <a:r>
              <a:rPr lang="en-US" altLang="de-DE" dirty="0"/>
              <a:t> Spiel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en-US" altLang="de-DE" dirty="0" err="1"/>
              <a:t>Literatur</a:t>
            </a:r>
            <a:endParaRPr lang="en-US" altLang="de-DE" dirty="0"/>
          </a:p>
          <a:p>
            <a:pPr eaLnBrk="1" hangingPunct="1">
              <a:buFontTx/>
              <a:buBlip>
                <a:blip r:embed="rId2"/>
              </a:buBlip>
            </a:pPr>
            <a:r>
              <a:rPr lang="en-US" altLang="de-DE" dirty="0" err="1"/>
              <a:t>Fotografie</a:t>
            </a:r>
            <a:endParaRPr lang="en-US" altLang="de-DE" dirty="0"/>
          </a:p>
          <a:p>
            <a:pPr eaLnBrk="1" hangingPunct="1">
              <a:buFontTx/>
              <a:buBlip>
                <a:blip r:embed="rId2"/>
              </a:buBlip>
            </a:pPr>
            <a:r>
              <a:rPr lang="en-US" altLang="de-DE" dirty="0"/>
              <a:t>Film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en-US" altLang="de-DE" dirty="0" err="1"/>
              <a:t>Digitale</a:t>
            </a:r>
            <a:r>
              <a:rPr lang="en-US" altLang="de-DE" dirty="0"/>
              <a:t> </a:t>
            </a:r>
            <a:r>
              <a:rPr lang="en-US" altLang="de-DE" dirty="0" err="1"/>
              <a:t>Medien</a:t>
            </a:r>
            <a:endParaRPr lang="en-US" altLang="de-DE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C82B05E6-1095-4C92-BE95-B98466CA2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170664"/>
            <a:ext cx="4554025" cy="3036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579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889168"/>
          </a:xfrm>
        </p:spPr>
        <p:txBody>
          <a:bodyPr>
            <a:noAutofit/>
          </a:bodyPr>
          <a:lstStyle/>
          <a:p>
            <a:r>
              <a:rPr lang="en-US" altLang="de-DE" sz="4800" dirty="0" err="1"/>
              <a:t>Lernorte</a:t>
            </a:r>
            <a:r>
              <a:rPr lang="en-US" altLang="de-DE" sz="4800" dirty="0"/>
              <a:t> in der Region</a:t>
            </a:r>
            <a:endParaRPr lang="en-GB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Tx/>
              <a:buBlip>
                <a:blip r:embed="rId2"/>
              </a:buBlip>
            </a:pPr>
            <a:r>
              <a:rPr lang="en-US" altLang="de-DE" dirty="0" err="1"/>
              <a:t>Theatervorstellungen</a:t>
            </a:r>
            <a:endParaRPr lang="en-US" altLang="de-DE" dirty="0"/>
          </a:p>
          <a:p>
            <a:pPr eaLnBrk="1" hangingPunct="1">
              <a:buFontTx/>
              <a:buBlip>
                <a:blip r:embed="rId2"/>
              </a:buBlip>
            </a:pPr>
            <a:r>
              <a:rPr lang="en-US" altLang="de-DE" dirty="0" err="1"/>
              <a:t>Museumsbesuche</a:t>
            </a:r>
            <a:endParaRPr lang="en-US" altLang="de-DE" dirty="0"/>
          </a:p>
          <a:p>
            <a:pPr eaLnBrk="1" hangingPunct="1">
              <a:buFontTx/>
              <a:buBlip>
                <a:blip r:embed="rId2"/>
              </a:buBlip>
            </a:pPr>
            <a:r>
              <a:rPr lang="en-US" altLang="de-DE" dirty="0" err="1"/>
              <a:t>Konzertbesuche</a:t>
            </a:r>
            <a:endParaRPr lang="en-US" altLang="de-DE" dirty="0"/>
          </a:p>
          <a:p>
            <a:pPr eaLnBrk="1" hangingPunct="1">
              <a:buFontTx/>
              <a:buBlip>
                <a:blip r:embed="rId2"/>
              </a:buBlip>
            </a:pPr>
            <a:r>
              <a:rPr lang="en-US" altLang="de-DE" dirty="0" err="1"/>
              <a:t>Workshopteilnahme</a:t>
            </a:r>
            <a:endParaRPr lang="en-US" altLang="de-DE" dirty="0"/>
          </a:p>
          <a:p>
            <a:pPr marL="68580" indent="0">
              <a:buNone/>
            </a:pPr>
            <a:endParaRPr lang="de-DE" dirty="0"/>
          </a:p>
          <a:p>
            <a:pPr marL="68580" indent="0">
              <a:buNone/>
            </a:pPr>
            <a:endParaRPr lang="en-GB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F96A984-E266-46DA-BE44-2E1AB120E52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00028"/>
            <a:ext cx="3744144" cy="423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2167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889168"/>
          </a:xfrm>
        </p:spPr>
        <p:txBody>
          <a:bodyPr>
            <a:noAutofit/>
          </a:bodyPr>
          <a:lstStyle/>
          <a:p>
            <a:r>
              <a:rPr lang="en-US" altLang="de-DE" sz="4800" dirty="0" err="1"/>
              <a:t>Arbeitsweise</a:t>
            </a:r>
            <a:endParaRPr lang="en-GB" sz="1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Tx/>
              <a:buBlip>
                <a:blip r:embed="rId2"/>
              </a:buBlip>
            </a:pPr>
            <a:r>
              <a:rPr lang="en-US" altLang="de-DE" dirty="0" err="1"/>
              <a:t>Projektarbeit</a:t>
            </a:r>
            <a:endParaRPr lang="en-US" altLang="de-DE" dirty="0"/>
          </a:p>
          <a:p>
            <a:pPr eaLnBrk="1" hangingPunct="1">
              <a:buFontTx/>
              <a:buBlip>
                <a:blip r:embed="rId2"/>
              </a:buBlip>
            </a:pPr>
            <a:r>
              <a:rPr lang="en-US" altLang="de-DE" dirty="0" err="1"/>
              <a:t>Teamarbeit</a:t>
            </a:r>
            <a:endParaRPr lang="en-US" altLang="de-DE" dirty="0"/>
          </a:p>
          <a:p>
            <a:pPr eaLnBrk="1" hangingPunct="1">
              <a:buFontTx/>
              <a:buBlip>
                <a:blip r:embed="rId2"/>
              </a:buBlip>
            </a:pPr>
            <a:r>
              <a:rPr lang="en-US" altLang="de-DE" dirty="0" err="1"/>
              <a:t>Förderung</a:t>
            </a:r>
            <a:r>
              <a:rPr lang="en-US" altLang="de-DE" dirty="0"/>
              <a:t> von </a:t>
            </a:r>
            <a:r>
              <a:rPr lang="en-US" altLang="de-DE" dirty="0" err="1"/>
              <a:t>Wahrnehmung</a:t>
            </a:r>
            <a:r>
              <a:rPr lang="en-US" altLang="de-DE" dirty="0"/>
              <a:t> und </a:t>
            </a:r>
            <a:r>
              <a:rPr lang="en-US" altLang="de-DE" dirty="0" err="1"/>
              <a:t>Kreativität</a:t>
            </a:r>
            <a:r>
              <a:rPr lang="en-US" altLang="de-DE" dirty="0"/>
              <a:t> 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en-US" altLang="de-DE" dirty="0" err="1"/>
              <a:t>Zusammenarbeit</a:t>
            </a:r>
            <a:r>
              <a:rPr lang="en-US" altLang="de-DE" dirty="0"/>
              <a:t> </a:t>
            </a:r>
            <a:r>
              <a:rPr lang="en-US" altLang="de-DE" dirty="0" err="1"/>
              <a:t>mit</a:t>
            </a:r>
            <a:r>
              <a:rPr lang="en-US" altLang="de-DE" dirty="0"/>
              <a:t> Menschen </a:t>
            </a:r>
            <a:r>
              <a:rPr lang="en-US" altLang="de-DE" dirty="0" err="1"/>
              <a:t>aus</a:t>
            </a:r>
            <a:r>
              <a:rPr lang="en-US" altLang="de-DE" dirty="0"/>
              <a:t> Kunst und Kultur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en-US" altLang="de-DE" dirty="0" err="1"/>
              <a:t>Begleitung</a:t>
            </a:r>
            <a:r>
              <a:rPr lang="en-US" altLang="de-DE" dirty="0"/>
              <a:t> </a:t>
            </a:r>
            <a:r>
              <a:rPr lang="en-US" altLang="de-DE" dirty="0" err="1"/>
              <a:t>durch</a:t>
            </a:r>
            <a:r>
              <a:rPr lang="en-US" altLang="de-DE" dirty="0"/>
              <a:t> das </a:t>
            </a:r>
            <a:r>
              <a:rPr lang="en-US" altLang="de-DE" dirty="0" err="1"/>
              <a:t>Theaterpädagogische</a:t>
            </a:r>
            <a:r>
              <a:rPr lang="en-US" altLang="de-DE" dirty="0"/>
              <a:t> </a:t>
            </a:r>
            <a:r>
              <a:rPr lang="en-US" altLang="de-DE" dirty="0" err="1"/>
              <a:t>Zentrum</a:t>
            </a:r>
            <a:endParaRPr lang="en-US" altLang="de-DE" dirty="0"/>
          </a:p>
          <a:p>
            <a:pPr marL="68580" indent="0">
              <a:buNone/>
            </a:pPr>
            <a:endParaRPr lang="en-GB" dirty="0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63A71BC7-1CB5-4BF2-9A32-2BB208E6E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25371"/>
            <a:ext cx="3051175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0419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889168"/>
          </a:xfrm>
        </p:spPr>
        <p:txBody>
          <a:bodyPr>
            <a:noAutofit/>
          </a:bodyPr>
          <a:lstStyle/>
          <a:p>
            <a:r>
              <a:rPr lang="en-US" altLang="de-DE" sz="4800" dirty="0" err="1"/>
              <a:t>Projektbeispiele</a:t>
            </a:r>
            <a:endParaRPr lang="en-GB" sz="3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Tx/>
              <a:buBlip>
                <a:blip r:embed="rId2"/>
              </a:buBlip>
            </a:pPr>
            <a:r>
              <a:rPr lang="en-US" altLang="de-DE" dirty="0"/>
              <a:t>Wasser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en-US" altLang="de-DE" dirty="0"/>
              <a:t>Musical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en-US" altLang="de-DE" dirty="0"/>
              <a:t>Mode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en-US" altLang="de-DE" dirty="0"/>
              <a:t>Die </a:t>
            </a:r>
            <a:r>
              <a:rPr lang="en-US" altLang="de-DE" dirty="0" err="1"/>
              <a:t>Farbe</a:t>
            </a:r>
            <a:r>
              <a:rPr lang="en-US" altLang="de-DE" dirty="0"/>
              <a:t> </a:t>
            </a:r>
            <a:r>
              <a:rPr lang="en-US" altLang="de-DE" dirty="0" err="1"/>
              <a:t>Blau</a:t>
            </a:r>
            <a:endParaRPr lang="en-US" altLang="de-DE" dirty="0"/>
          </a:p>
          <a:p>
            <a:pPr eaLnBrk="1" hangingPunct="1">
              <a:buFontTx/>
              <a:buBlip>
                <a:blip r:embed="rId2"/>
              </a:buBlip>
            </a:pPr>
            <a:r>
              <a:rPr lang="en-US" altLang="de-DE" dirty="0" err="1"/>
              <a:t>Erdkugelprojekt</a:t>
            </a:r>
            <a:r>
              <a:rPr lang="en-US" altLang="de-DE" dirty="0"/>
              <a:t> 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en-US" altLang="de-DE" dirty="0" err="1"/>
              <a:t>Selbstporträt</a:t>
            </a:r>
            <a:endParaRPr lang="en-US" altLang="de-DE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5EEDFAC0-3898-42F0-A79F-162E219FE49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16832"/>
            <a:ext cx="3744144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961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35537" y="764704"/>
            <a:ext cx="7272926" cy="817160"/>
          </a:xfrm>
        </p:spPr>
        <p:txBody>
          <a:bodyPr>
            <a:normAutofit/>
          </a:bodyPr>
          <a:lstStyle/>
          <a:p>
            <a:r>
              <a:rPr lang="en-GB" sz="3200" dirty="0" err="1"/>
              <a:t>Vor</a:t>
            </a:r>
            <a:r>
              <a:rPr lang="en-GB" sz="3200" dirty="0"/>
              <a:t>- und </a:t>
            </a:r>
            <a:r>
              <a:rPr lang="en-GB" sz="3200" dirty="0" err="1"/>
              <a:t>Nachteile</a:t>
            </a:r>
            <a:r>
              <a:rPr lang="en-GB" sz="3200" dirty="0"/>
              <a:t>:  KBD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55576" y="1653873"/>
            <a:ext cx="3598048" cy="639762"/>
          </a:xfrm>
        </p:spPr>
        <p:txBody>
          <a:bodyPr/>
          <a:lstStyle/>
          <a:p>
            <a:r>
              <a:rPr lang="en-GB" dirty="0" err="1">
                <a:solidFill>
                  <a:srgbClr val="92D050"/>
                </a:solidFill>
              </a:rPr>
              <a:t>Vorteile</a:t>
            </a:r>
            <a:endParaRPr lang="en-GB" dirty="0">
              <a:solidFill>
                <a:srgbClr val="92D050"/>
              </a:solidFill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220072" y="1653873"/>
            <a:ext cx="2731847" cy="639762"/>
          </a:xfrm>
        </p:spPr>
        <p:txBody>
          <a:bodyPr/>
          <a:lstStyle/>
          <a:p>
            <a:r>
              <a:rPr lang="en-GB" dirty="0" err="1">
                <a:solidFill>
                  <a:srgbClr val="FF0000"/>
                </a:solidFill>
              </a:rPr>
              <a:t>Nachteile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Inhaltsplatzhalter 6"/>
          <p:cNvSpPr>
            <a:spLocks noGrp="1"/>
          </p:cNvSpPr>
          <p:nvPr>
            <p:ph sz="half" idx="2"/>
          </p:nvPr>
        </p:nvSpPr>
        <p:spPr>
          <a:xfrm>
            <a:off x="683568" y="2365642"/>
            <a:ext cx="4104456" cy="3824734"/>
          </a:xfrm>
        </p:spPr>
        <p:txBody>
          <a:bodyPr>
            <a:normAutofit/>
          </a:bodyPr>
          <a:lstStyle/>
          <a:p>
            <a:r>
              <a:rPr lang="en-GB" dirty="0" err="1"/>
              <a:t>Viele</a:t>
            </a:r>
            <a:r>
              <a:rPr lang="en-GB" dirty="0"/>
              <a:t> </a:t>
            </a:r>
            <a:r>
              <a:rPr lang="en-GB" dirty="0" err="1"/>
              <a:t>Leistungen</a:t>
            </a:r>
            <a:r>
              <a:rPr lang="en-GB" dirty="0"/>
              <a:t> </a:t>
            </a:r>
            <a:r>
              <a:rPr lang="en-GB" dirty="0" err="1"/>
              <a:t>aus</a:t>
            </a:r>
            <a:r>
              <a:rPr lang="en-GB" dirty="0"/>
              <a:t> </a:t>
            </a:r>
            <a:r>
              <a:rPr lang="en-GB" dirty="0" err="1"/>
              <a:t>praktischer</a:t>
            </a:r>
            <a:r>
              <a:rPr lang="en-GB" dirty="0"/>
              <a:t> Arbeit </a:t>
            </a:r>
            <a:r>
              <a:rPr lang="en-GB" dirty="0" err="1"/>
              <a:t>möglich</a:t>
            </a:r>
            <a:endParaRPr lang="en-GB" dirty="0"/>
          </a:p>
          <a:p>
            <a:r>
              <a:rPr lang="en-GB" dirty="0" err="1"/>
              <a:t>Wahrnehmungs</a:t>
            </a:r>
            <a:r>
              <a:rPr lang="en-GB" dirty="0"/>
              <a:t>-, </a:t>
            </a:r>
            <a:r>
              <a:rPr lang="en-GB" dirty="0" err="1"/>
              <a:t>Kommunikations</a:t>
            </a:r>
            <a:r>
              <a:rPr lang="en-GB" dirty="0"/>
              <a:t>- und </a:t>
            </a:r>
            <a:r>
              <a:rPr lang="en-GB" dirty="0" err="1"/>
              <a:t>Teamfähigkeit</a:t>
            </a:r>
            <a:endParaRPr lang="en-GB" dirty="0"/>
          </a:p>
          <a:p>
            <a:r>
              <a:rPr lang="en-GB" dirty="0" err="1"/>
              <a:t>Persönlichkeitsbildung</a:t>
            </a:r>
            <a:endParaRPr lang="en-GB" dirty="0"/>
          </a:p>
          <a:p>
            <a:r>
              <a:rPr lang="en-GB" dirty="0" err="1"/>
              <a:t>Teilhabe</a:t>
            </a:r>
            <a:r>
              <a:rPr lang="en-GB" dirty="0"/>
              <a:t> am </a:t>
            </a:r>
            <a:r>
              <a:rPr lang="en-GB" dirty="0" err="1"/>
              <a:t>kulturellen</a:t>
            </a:r>
            <a:r>
              <a:rPr lang="en-GB" dirty="0"/>
              <a:t> Leben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4"/>
          </p:nvPr>
        </p:nvSpPr>
        <p:spPr>
          <a:xfrm>
            <a:off x="5076056" y="2365642"/>
            <a:ext cx="3208803" cy="3181889"/>
          </a:xfrm>
        </p:spPr>
        <p:txBody>
          <a:bodyPr>
            <a:normAutofit/>
          </a:bodyPr>
          <a:lstStyle/>
          <a:p>
            <a:r>
              <a:rPr lang="en-GB" dirty="0"/>
              <a:t>In der </a:t>
            </a:r>
            <a:r>
              <a:rPr lang="en-GB" dirty="0" err="1"/>
              <a:t>Oberstufe</a:t>
            </a:r>
            <a:r>
              <a:rPr lang="en-GB" dirty="0"/>
              <a:t> </a:t>
            </a:r>
            <a:r>
              <a:rPr lang="en-GB" dirty="0" err="1"/>
              <a:t>kann</a:t>
            </a:r>
            <a:r>
              <a:rPr lang="en-GB" dirty="0"/>
              <a:t> </a:t>
            </a:r>
            <a:r>
              <a:rPr lang="en-GB" dirty="0" err="1"/>
              <a:t>Französisch</a:t>
            </a:r>
            <a:r>
              <a:rPr lang="en-GB" dirty="0"/>
              <a:t> 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abgewählt</a:t>
            </a:r>
            <a:r>
              <a:rPr lang="en-GB" dirty="0"/>
              <a:t> </a:t>
            </a:r>
            <a:r>
              <a:rPr lang="en-GB" dirty="0" err="1"/>
              <a:t>werden</a:t>
            </a:r>
            <a:r>
              <a:rPr lang="en-GB" dirty="0"/>
              <a:t>.</a:t>
            </a:r>
          </a:p>
        </p:txBody>
      </p:sp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B9EF8DDE-37D4-4972-BA0F-DD23D20B5335}"/>
              </a:ext>
            </a:extLst>
          </p:cNvPr>
          <p:cNvSpPr txBox="1">
            <a:spLocks/>
          </p:cNvSpPr>
          <p:nvPr/>
        </p:nvSpPr>
        <p:spPr>
          <a:xfrm>
            <a:off x="1507543" y="6184494"/>
            <a:ext cx="6777317" cy="792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Das </a:t>
            </a:r>
            <a:r>
              <a:rPr lang="en-GB" dirty="0" err="1"/>
              <a:t>Fach</a:t>
            </a:r>
            <a:r>
              <a:rPr lang="en-GB" dirty="0"/>
              <a:t> </a:t>
            </a:r>
            <a:r>
              <a:rPr lang="en-GB" dirty="0" err="1"/>
              <a:t>zählt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Hauptfach</a:t>
            </a:r>
            <a:r>
              <a:rPr lang="en-GB" dirty="0"/>
              <a:t> </a:t>
            </a:r>
            <a:r>
              <a:rPr lang="en-GB" dirty="0" err="1"/>
              <a:t>für</a:t>
            </a:r>
            <a:r>
              <a:rPr lang="en-GB" dirty="0"/>
              <a:t> den HSA. </a:t>
            </a:r>
          </a:p>
          <a:p>
            <a:endParaRPr lang="en-GB" dirty="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653851FD-75BA-4862-885B-B0289B3A6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736877"/>
            <a:ext cx="1591451" cy="232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159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Profilbereich</a:t>
            </a:r>
            <a:br>
              <a:rPr lang="en-GB" dirty="0"/>
            </a:br>
            <a:r>
              <a:rPr lang="en-GB" b="1" dirty="0" err="1"/>
              <a:t>Hauswirtschaft</a:t>
            </a:r>
            <a:endParaRPr lang="en-GB" b="1" dirty="0"/>
          </a:p>
        </p:txBody>
      </p:sp>
      <p:pic>
        <p:nvPicPr>
          <p:cNvPr id="5" name="Grafik 4" descr="Ein Bild, das drinnen, Obst enthält.&#10;&#10;Automatisch generierte Beschreibung">
            <a:extLst>
              <a:ext uri="{FF2B5EF4-FFF2-40B4-BE49-F238E27FC236}">
                <a16:creationId xmlns:a16="http://schemas.microsoft.com/office/drawing/2014/main" id="{077F838A-6502-4C2F-AEA3-F18C3324AE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132" y="-1"/>
            <a:ext cx="3637276" cy="2276873"/>
          </a:xfrm>
          <a:prstGeom prst="rect">
            <a:avLst/>
          </a:prstGeom>
        </p:spPr>
      </p:pic>
      <p:sp>
        <p:nvSpPr>
          <p:cNvPr id="6" name="Untertitel 5">
            <a:extLst>
              <a:ext uri="{FF2B5EF4-FFF2-40B4-BE49-F238E27FC236}">
                <a16:creationId xmlns:a16="http://schemas.microsoft.com/office/drawing/2014/main" id="{E1835AFB-FB8A-4FFE-BF8C-30B1F8962A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10" name="Inhaltsplatzhalter 3">
            <a:extLst>
              <a:ext uri="{FF2B5EF4-FFF2-40B4-BE49-F238E27FC236}">
                <a16:creationId xmlns:a16="http://schemas.microsoft.com/office/drawing/2014/main" id="{E7E5ED22-24FB-4091-A764-93178E3432F0}"/>
              </a:ext>
            </a:extLst>
          </p:cNvPr>
          <p:cNvGraphicFramePr>
            <a:graphicFrameLocks/>
          </p:cNvGraphicFramePr>
          <p:nvPr/>
        </p:nvGraphicFramePr>
        <p:xfrm>
          <a:off x="0" y="332656"/>
          <a:ext cx="2952328" cy="4326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91287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err="1"/>
              <a:t>Für</a:t>
            </a:r>
            <a:r>
              <a:rPr lang="en-GB" sz="2800" dirty="0"/>
              <a:t> </a:t>
            </a:r>
            <a:r>
              <a:rPr lang="en-GB" sz="2800" dirty="0" err="1"/>
              <a:t>welche</a:t>
            </a:r>
            <a:r>
              <a:rPr lang="en-GB" sz="2800" dirty="0"/>
              <a:t> </a:t>
            </a:r>
            <a:r>
              <a:rPr lang="en-GB" sz="2800" dirty="0" err="1"/>
              <a:t>Schüler</a:t>
            </a:r>
            <a:r>
              <a:rPr lang="en-GB" sz="2800" dirty="0"/>
              <a:t>/-</a:t>
            </a:r>
            <a:r>
              <a:rPr lang="en-GB" sz="2800" dirty="0" err="1"/>
              <a:t>innen</a:t>
            </a:r>
            <a:r>
              <a:rPr lang="en-GB" sz="2800" dirty="0"/>
              <a:t> </a:t>
            </a:r>
            <a:r>
              <a:rPr lang="en-GB" sz="2800" dirty="0" err="1"/>
              <a:t>ist</a:t>
            </a:r>
            <a:r>
              <a:rPr lang="en-GB" sz="2800" dirty="0"/>
              <a:t> </a:t>
            </a:r>
            <a:r>
              <a:rPr lang="en-GB" sz="2800" dirty="0" err="1"/>
              <a:t>Hauswirtschaft</a:t>
            </a:r>
            <a:r>
              <a:rPr lang="en-GB" sz="2800" dirty="0"/>
              <a:t> </a:t>
            </a:r>
            <a:r>
              <a:rPr lang="en-GB" sz="2800" dirty="0" err="1"/>
              <a:t>als</a:t>
            </a:r>
            <a:r>
              <a:rPr lang="en-GB" sz="2800" dirty="0"/>
              <a:t> </a:t>
            </a:r>
            <a:r>
              <a:rPr lang="en-GB" sz="2800" dirty="0" err="1"/>
              <a:t>Profil-Kurs</a:t>
            </a:r>
            <a:r>
              <a:rPr lang="en-GB" sz="2800" dirty="0"/>
              <a:t> </a:t>
            </a:r>
            <a:r>
              <a:rPr lang="en-GB" sz="2800" dirty="0" err="1"/>
              <a:t>geeignet</a:t>
            </a:r>
            <a:r>
              <a:rPr lang="en-GB" sz="2800" dirty="0"/>
              <a:t>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err="1"/>
              <a:t>Schüler</a:t>
            </a:r>
            <a:r>
              <a:rPr lang="en-GB" dirty="0"/>
              <a:t>/-</a:t>
            </a:r>
            <a:r>
              <a:rPr lang="en-GB" dirty="0" err="1"/>
              <a:t>innen</a:t>
            </a:r>
            <a:r>
              <a:rPr lang="en-GB" dirty="0"/>
              <a:t> </a:t>
            </a:r>
            <a:r>
              <a:rPr lang="en-GB" dirty="0" err="1"/>
              <a:t>sollten</a:t>
            </a:r>
            <a:r>
              <a:rPr lang="en-GB" dirty="0"/>
              <a:t> </a:t>
            </a:r>
            <a:r>
              <a:rPr lang="en-GB" dirty="0" err="1"/>
              <a:t>Hauswirtschaft</a:t>
            </a:r>
            <a:r>
              <a:rPr lang="en-GB" dirty="0"/>
              <a:t> </a:t>
            </a:r>
            <a:r>
              <a:rPr lang="en-GB" dirty="0" err="1"/>
              <a:t>wählen</a:t>
            </a:r>
            <a:r>
              <a:rPr lang="en-GB" dirty="0"/>
              <a:t>, </a:t>
            </a:r>
            <a:r>
              <a:rPr lang="en-GB" dirty="0" err="1"/>
              <a:t>wenn</a:t>
            </a:r>
            <a:r>
              <a:rPr lang="en-GB" dirty="0"/>
              <a:t> </a:t>
            </a:r>
            <a:r>
              <a:rPr lang="en-GB" dirty="0" err="1"/>
              <a:t>sie</a:t>
            </a:r>
            <a:r>
              <a:rPr lang="en-GB" dirty="0"/>
              <a:t>:</a:t>
            </a:r>
          </a:p>
          <a:p>
            <a:pPr>
              <a:buFont typeface="Symbol" charset="2"/>
              <a:buChar char="-"/>
            </a:pPr>
            <a:r>
              <a:rPr lang="de-DE" dirty="0"/>
              <a:t>Spaß am Erlernen von praktischen Tätigkeiten rund um den Haushalt haben.</a:t>
            </a:r>
          </a:p>
          <a:p>
            <a:pPr>
              <a:buFont typeface="Symbol" charset="2"/>
              <a:buChar char="-"/>
            </a:pPr>
            <a:r>
              <a:rPr lang="de-DE" dirty="0"/>
              <a:t>Interesse am Kochen und Backen haben.</a:t>
            </a:r>
          </a:p>
          <a:p>
            <a:pPr>
              <a:buFont typeface="Symbol" charset="2"/>
              <a:buChar char="-"/>
            </a:pPr>
            <a:r>
              <a:rPr lang="de-DE" dirty="0"/>
              <a:t>keine starken Allergien im Bereich Lebensmittel haben.</a:t>
            </a:r>
          </a:p>
          <a:p>
            <a:pPr>
              <a:buFont typeface="Symbol" charset="2"/>
              <a:buChar char="-"/>
            </a:pPr>
            <a:r>
              <a:rPr lang="de-DE" dirty="0"/>
              <a:t>eher für Schüler, die den HSA anstreben.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58610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43490" y="349572"/>
            <a:ext cx="7024744" cy="1143000"/>
          </a:xfrm>
        </p:spPr>
        <p:txBody>
          <a:bodyPr>
            <a:normAutofit/>
          </a:bodyPr>
          <a:lstStyle/>
          <a:p>
            <a:r>
              <a:rPr lang="en-GB" dirty="0" err="1"/>
              <a:t>Unterrichtsstruktur</a:t>
            </a:r>
            <a:r>
              <a:rPr lang="en-GB" dirty="0"/>
              <a:t>: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756720" y="1485054"/>
            <a:ext cx="3888432" cy="639762"/>
          </a:xfrm>
        </p:spPr>
        <p:txBody>
          <a:bodyPr>
            <a:normAutofit/>
          </a:bodyPr>
          <a:lstStyle/>
          <a:p>
            <a:r>
              <a:rPr lang="en-GB" dirty="0" err="1"/>
              <a:t>Hauswirtschaft</a:t>
            </a:r>
            <a:endParaRPr lang="en-GB" dirty="0"/>
          </a:p>
        </p:txBody>
      </p:sp>
      <p:sp>
        <p:nvSpPr>
          <p:cNvPr id="12" name="Inhaltsplatzhalter 11"/>
          <p:cNvSpPr>
            <a:spLocks noGrp="1"/>
          </p:cNvSpPr>
          <p:nvPr>
            <p:ph sz="half" idx="2"/>
          </p:nvPr>
        </p:nvSpPr>
        <p:spPr>
          <a:xfrm>
            <a:off x="1041720" y="2124816"/>
            <a:ext cx="4178351" cy="3650428"/>
          </a:xfrm>
        </p:spPr>
        <p:txBody>
          <a:bodyPr>
            <a:noAutofit/>
          </a:bodyPr>
          <a:lstStyle/>
          <a:p>
            <a:r>
              <a:rPr lang="en-GB" sz="2200" dirty="0" err="1"/>
              <a:t>bei</a:t>
            </a:r>
            <a:r>
              <a:rPr lang="en-GB" sz="2200" dirty="0"/>
              <a:t> </a:t>
            </a:r>
            <a:r>
              <a:rPr lang="en-GB" sz="2200" dirty="0" err="1"/>
              <a:t>praktischen</a:t>
            </a:r>
            <a:r>
              <a:rPr lang="en-GB" sz="2200" dirty="0"/>
              <a:t> </a:t>
            </a:r>
            <a:r>
              <a:rPr lang="en-GB" sz="2200" dirty="0" err="1"/>
              <a:t>Arbeiten</a:t>
            </a:r>
            <a:r>
              <a:rPr lang="en-GB" sz="2200" dirty="0"/>
              <a:t>: in </a:t>
            </a:r>
            <a:r>
              <a:rPr lang="en-GB" sz="2200" dirty="0" err="1"/>
              <a:t>einigen</a:t>
            </a:r>
            <a:r>
              <a:rPr lang="en-GB" sz="2200" dirty="0"/>
              <a:t> </a:t>
            </a:r>
            <a:r>
              <a:rPr lang="en-GB" sz="2200" dirty="0" err="1"/>
              <a:t>Wochen</a:t>
            </a:r>
            <a:r>
              <a:rPr lang="en-GB" sz="2200" dirty="0"/>
              <a:t> bis </a:t>
            </a:r>
            <a:r>
              <a:rPr lang="en-GB" sz="2200" dirty="0" err="1"/>
              <a:t>zur</a:t>
            </a:r>
            <a:r>
              <a:rPr lang="en-GB" sz="2200" dirty="0"/>
              <a:t> 8. </a:t>
            </a:r>
            <a:r>
              <a:rPr lang="en-GB" sz="2200" dirty="0" err="1"/>
              <a:t>Stunde</a:t>
            </a:r>
            <a:r>
              <a:rPr lang="en-GB" sz="2200" dirty="0"/>
              <a:t> </a:t>
            </a:r>
          </a:p>
          <a:p>
            <a:r>
              <a:rPr lang="en-GB" sz="2200" dirty="0" err="1"/>
              <a:t>Ausgleich</a:t>
            </a:r>
            <a:r>
              <a:rPr lang="en-GB" sz="2200" dirty="0"/>
              <a:t>: in </a:t>
            </a:r>
            <a:r>
              <a:rPr lang="en-GB" sz="2200" dirty="0" err="1"/>
              <a:t>anderen</a:t>
            </a:r>
            <a:r>
              <a:rPr lang="en-GB" sz="2200" dirty="0"/>
              <a:t> </a:t>
            </a:r>
            <a:r>
              <a:rPr lang="en-GB" sz="2200" dirty="0" err="1"/>
              <a:t>Wochen</a:t>
            </a:r>
            <a:r>
              <a:rPr lang="en-GB" sz="2200" dirty="0"/>
              <a:t> </a:t>
            </a:r>
            <a:r>
              <a:rPr lang="en-GB" sz="2200" dirty="0" err="1"/>
              <a:t>nur</a:t>
            </a:r>
            <a:r>
              <a:rPr lang="en-GB" sz="2200" dirty="0"/>
              <a:t> 4 </a:t>
            </a:r>
            <a:r>
              <a:rPr lang="en-GB" sz="2200" dirty="0" err="1"/>
              <a:t>Stunden</a:t>
            </a:r>
            <a:endParaRPr lang="en-GB" sz="2200" dirty="0"/>
          </a:p>
          <a:p>
            <a:pPr marL="68580" indent="0">
              <a:buNone/>
            </a:pPr>
            <a:endParaRPr lang="en-GB" sz="2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BFFA317-7AF1-4784-8726-24D52B699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51" t="8001" b="9400"/>
          <a:stretch/>
        </p:blipFill>
        <p:spPr>
          <a:xfrm rot="5400000">
            <a:off x="4503555" y="2129294"/>
            <a:ext cx="4733184" cy="330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21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529128"/>
          </a:xfrm>
        </p:spPr>
        <p:txBody>
          <a:bodyPr>
            <a:normAutofit fontScale="90000"/>
          </a:bodyPr>
          <a:lstStyle/>
          <a:p>
            <a:r>
              <a:rPr lang="de-DE" sz="3200" dirty="0"/>
              <a:t>Wahlmöglichkeiten im Profilfach</a:t>
            </a:r>
            <a:endParaRPr lang="de-DE" sz="2700" dirty="0"/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DC3F1776-A404-4077-B33A-15274556131D}"/>
              </a:ext>
            </a:extLst>
          </p:cNvPr>
          <p:cNvGraphicFramePr>
            <a:graphicFrameLocks/>
          </p:cNvGraphicFramePr>
          <p:nvPr/>
        </p:nvGraphicFramePr>
        <p:xfrm>
          <a:off x="899592" y="1694978"/>
          <a:ext cx="7240768" cy="4470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8940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490" y="548680"/>
            <a:ext cx="7024744" cy="1152128"/>
          </a:xfrm>
        </p:spPr>
        <p:txBody>
          <a:bodyPr>
            <a:normAutofit/>
          </a:bodyPr>
          <a:lstStyle/>
          <a:p>
            <a:r>
              <a:rPr lang="en-GB" sz="3200" dirty="0" err="1"/>
              <a:t>Vor</a:t>
            </a:r>
            <a:r>
              <a:rPr lang="en-GB" sz="3200" dirty="0"/>
              <a:t>- und </a:t>
            </a:r>
            <a:r>
              <a:rPr lang="en-GB" sz="3200" dirty="0" err="1"/>
              <a:t>Nachteile</a:t>
            </a:r>
            <a:r>
              <a:rPr lang="en-GB" sz="3200" dirty="0"/>
              <a:t>: </a:t>
            </a:r>
            <a:r>
              <a:rPr lang="en-GB" sz="3200" dirty="0" err="1"/>
              <a:t>Hauswirtschaft</a:t>
            </a:r>
            <a:r>
              <a:rPr lang="en-GB" sz="3200" dirty="0"/>
              <a:t> 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83568" y="1700808"/>
            <a:ext cx="3057148" cy="504056"/>
          </a:xfrm>
        </p:spPr>
        <p:txBody>
          <a:bodyPr/>
          <a:lstStyle/>
          <a:p>
            <a:r>
              <a:rPr lang="en-GB" dirty="0" err="1">
                <a:solidFill>
                  <a:srgbClr val="00B050"/>
                </a:solidFill>
              </a:rPr>
              <a:t>Vorteile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32856"/>
            <a:ext cx="3610744" cy="4176464"/>
          </a:xfrm>
        </p:spPr>
        <p:txBody>
          <a:bodyPr>
            <a:noAutofit/>
          </a:bodyPr>
          <a:lstStyle/>
          <a:p>
            <a:r>
              <a:rPr lang="en-GB" sz="2200" dirty="0" err="1"/>
              <a:t>Praktische</a:t>
            </a:r>
            <a:r>
              <a:rPr lang="en-GB" sz="2200" dirty="0"/>
              <a:t> </a:t>
            </a:r>
            <a:r>
              <a:rPr lang="en-GB" sz="2200" dirty="0" err="1"/>
              <a:t>Fertigkeiten</a:t>
            </a:r>
            <a:r>
              <a:rPr lang="en-GB" sz="2200" dirty="0"/>
              <a:t> warden </a:t>
            </a:r>
            <a:r>
              <a:rPr lang="en-GB" sz="2200" dirty="0" err="1"/>
              <a:t>erlern</a:t>
            </a:r>
            <a:endParaRPr lang="en-GB" sz="2200" dirty="0"/>
          </a:p>
          <a:p>
            <a:r>
              <a:rPr lang="en-GB" sz="2200" dirty="0" err="1"/>
              <a:t>Theoretische</a:t>
            </a:r>
            <a:r>
              <a:rPr lang="en-GB" sz="2200" dirty="0"/>
              <a:t> </a:t>
            </a:r>
            <a:r>
              <a:rPr lang="en-GB" sz="2200" dirty="0" err="1"/>
              <a:t>Teile</a:t>
            </a:r>
            <a:r>
              <a:rPr lang="en-GB" sz="2200" dirty="0"/>
              <a:t> </a:t>
            </a:r>
            <a:r>
              <a:rPr lang="en-GB" sz="2200" dirty="0" err="1"/>
              <a:t>wie</a:t>
            </a:r>
            <a:r>
              <a:rPr lang="en-GB" sz="2200" dirty="0"/>
              <a:t> Organisation, Hygiene,   </a:t>
            </a:r>
            <a:r>
              <a:rPr lang="en-GB" sz="2200" dirty="0" err="1"/>
              <a:t>Finanzen</a:t>
            </a:r>
            <a:endParaRPr lang="en-GB" sz="2200" dirty="0"/>
          </a:p>
          <a:p>
            <a:r>
              <a:rPr lang="en-GB" sz="2200" dirty="0"/>
              <a:t>Wissen und </a:t>
            </a:r>
            <a:r>
              <a:rPr lang="en-GB" sz="2200" dirty="0" err="1"/>
              <a:t>Fertigkeiten</a:t>
            </a:r>
            <a:r>
              <a:rPr lang="en-GB" sz="2200" dirty="0"/>
              <a:t> </a:t>
            </a:r>
            <a:r>
              <a:rPr lang="en-GB" sz="2200" dirty="0" err="1"/>
              <a:t>für</a:t>
            </a:r>
            <a:r>
              <a:rPr lang="en-GB" sz="2200" dirty="0"/>
              <a:t> </a:t>
            </a:r>
            <a:r>
              <a:rPr lang="en-GB" sz="2200" dirty="0" err="1"/>
              <a:t>Alltag</a:t>
            </a:r>
            <a:r>
              <a:rPr lang="en-GB" sz="2200" dirty="0"/>
              <a:t>, </a:t>
            </a:r>
            <a:r>
              <a:rPr lang="en-GB" sz="2200" dirty="0" err="1"/>
              <a:t>Haushaltsführung</a:t>
            </a:r>
            <a:r>
              <a:rPr lang="en-GB" sz="2200" dirty="0"/>
              <a:t> und diverse </a:t>
            </a:r>
            <a:r>
              <a:rPr lang="en-GB" sz="2200" dirty="0" err="1"/>
              <a:t>Berufsfelder</a:t>
            </a:r>
            <a:endParaRPr lang="en-GB" sz="220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211961" y="1535113"/>
            <a:ext cx="4474840" cy="639762"/>
          </a:xfrm>
        </p:spPr>
        <p:txBody>
          <a:bodyPr/>
          <a:lstStyle/>
          <a:p>
            <a:r>
              <a:rPr lang="en-GB" dirty="0" err="1">
                <a:solidFill>
                  <a:srgbClr val="FF0000"/>
                </a:solidFill>
              </a:rPr>
              <a:t>Nachteile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067944" y="2174875"/>
            <a:ext cx="4618857" cy="3951288"/>
          </a:xfrm>
        </p:spPr>
        <p:txBody>
          <a:bodyPr>
            <a:normAutofit fontScale="92500"/>
          </a:bodyPr>
          <a:lstStyle/>
          <a:p>
            <a:r>
              <a:rPr lang="en-GB" dirty="0"/>
              <a:t>Man </a:t>
            </a:r>
            <a:r>
              <a:rPr lang="en-GB" dirty="0" err="1"/>
              <a:t>darf</a:t>
            </a:r>
            <a:r>
              <a:rPr lang="en-GB" dirty="0"/>
              <a:t> 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vor</a:t>
            </a:r>
            <a:r>
              <a:rPr lang="en-GB" dirty="0"/>
              <a:t> Schmutz </a:t>
            </a:r>
            <a:r>
              <a:rPr lang="en-GB" dirty="0" err="1"/>
              <a:t>oder</a:t>
            </a:r>
            <a:r>
              <a:rPr lang="en-GB" dirty="0"/>
              <a:t> </a:t>
            </a:r>
            <a:r>
              <a:rPr lang="en-GB" dirty="0" err="1"/>
              <a:t>unangenehmen</a:t>
            </a:r>
            <a:r>
              <a:rPr lang="en-GB" dirty="0"/>
              <a:t> </a:t>
            </a:r>
            <a:r>
              <a:rPr lang="en-GB" dirty="0" err="1"/>
              <a:t>Tätigkeiten</a:t>
            </a:r>
            <a:r>
              <a:rPr lang="en-GB" dirty="0"/>
              <a:t> </a:t>
            </a:r>
            <a:r>
              <a:rPr lang="en-GB" dirty="0" err="1"/>
              <a:t>zurückschrecken</a:t>
            </a:r>
            <a:r>
              <a:rPr lang="en-GB" dirty="0"/>
              <a:t>, </a:t>
            </a:r>
            <a:r>
              <a:rPr lang="en-GB" dirty="0" err="1"/>
              <a:t>wie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Spülen</a:t>
            </a:r>
            <a:r>
              <a:rPr lang="en-GB" dirty="0"/>
              <a:t> und </a:t>
            </a:r>
            <a:r>
              <a:rPr lang="en-GB" dirty="0" err="1"/>
              <a:t>Reinigen</a:t>
            </a:r>
            <a:r>
              <a:rPr lang="en-GB" dirty="0"/>
              <a:t> der </a:t>
            </a:r>
            <a:r>
              <a:rPr lang="en-GB" dirty="0" err="1"/>
              <a:t>Küche</a:t>
            </a:r>
            <a:endParaRPr lang="en-GB" dirty="0"/>
          </a:p>
          <a:p>
            <a:r>
              <a:rPr lang="en-GB" dirty="0"/>
              <a:t>In der </a:t>
            </a:r>
            <a:r>
              <a:rPr lang="en-GB" dirty="0" err="1"/>
              <a:t>Oberstufe</a:t>
            </a:r>
            <a:r>
              <a:rPr lang="en-GB" dirty="0"/>
              <a:t> </a:t>
            </a:r>
            <a:r>
              <a:rPr lang="en-GB" dirty="0" err="1"/>
              <a:t>kann</a:t>
            </a:r>
            <a:r>
              <a:rPr lang="en-GB" dirty="0"/>
              <a:t> </a:t>
            </a:r>
            <a:r>
              <a:rPr lang="en-GB" dirty="0" err="1"/>
              <a:t>Französisch</a:t>
            </a:r>
            <a:r>
              <a:rPr lang="en-GB" dirty="0"/>
              <a:t> 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abgewählt</a:t>
            </a:r>
            <a:r>
              <a:rPr lang="en-GB" dirty="0"/>
              <a:t> </a:t>
            </a:r>
            <a:r>
              <a:rPr lang="en-GB" dirty="0" err="1"/>
              <a:t>werden</a:t>
            </a:r>
            <a:r>
              <a:rPr lang="en-GB" dirty="0"/>
              <a:t>.</a:t>
            </a:r>
          </a:p>
          <a:p>
            <a:r>
              <a:rPr lang="en-GB" dirty="0"/>
              <a:t>In der </a:t>
            </a:r>
            <a:r>
              <a:rPr lang="en-GB" dirty="0" err="1"/>
              <a:t>Klassenstufe</a:t>
            </a:r>
            <a:r>
              <a:rPr lang="en-GB" dirty="0"/>
              <a:t> 10 </a:t>
            </a:r>
            <a:r>
              <a:rPr lang="en-GB" dirty="0" err="1"/>
              <a:t>gibt</a:t>
            </a:r>
            <a:r>
              <a:rPr lang="en-GB" dirty="0"/>
              <a:t> es </a:t>
            </a:r>
            <a:r>
              <a:rPr lang="en-GB" dirty="0" err="1"/>
              <a:t>manchmal</a:t>
            </a:r>
            <a:r>
              <a:rPr lang="en-GB" dirty="0"/>
              <a:t> 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mehr</a:t>
            </a:r>
            <a:r>
              <a:rPr lang="en-GB" dirty="0"/>
              <a:t> </a:t>
            </a:r>
            <a:r>
              <a:rPr lang="en-GB" dirty="0" err="1"/>
              <a:t>genug</a:t>
            </a:r>
            <a:r>
              <a:rPr lang="en-GB" dirty="0"/>
              <a:t> </a:t>
            </a:r>
            <a:r>
              <a:rPr lang="en-GB" dirty="0" err="1"/>
              <a:t>Schüler</a:t>
            </a:r>
            <a:r>
              <a:rPr lang="en-GB" dirty="0"/>
              <a:t> </a:t>
            </a:r>
            <a:r>
              <a:rPr lang="en-GB" dirty="0" err="1"/>
              <a:t>für</a:t>
            </a:r>
            <a:r>
              <a:rPr lang="en-GB" dirty="0"/>
              <a:t> </a:t>
            </a:r>
            <a:r>
              <a:rPr lang="en-GB" dirty="0" err="1"/>
              <a:t>diesen</a:t>
            </a:r>
            <a:r>
              <a:rPr lang="en-GB" dirty="0"/>
              <a:t> </a:t>
            </a:r>
            <a:r>
              <a:rPr lang="en-GB" dirty="0" err="1"/>
              <a:t>Kurs</a:t>
            </a:r>
            <a:r>
              <a:rPr lang="en-GB" dirty="0"/>
              <a:t> </a:t>
            </a:r>
            <a:r>
              <a:rPr lang="en-GB" dirty="0">
                <a:sym typeface="Wingdings" panose="05000000000000000000" pitchFamily="2" charset="2"/>
              </a:rPr>
              <a:t> H/T</a:t>
            </a:r>
            <a:endParaRPr lang="en-GB" dirty="0"/>
          </a:p>
          <a:p>
            <a:endParaRPr lang="en-GB" dirty="0"/>
          </a:p>
        </p:txBody>
      </p:sp>
      <p:sp>
        <p:nvSpPr>
          <p:cNvPr id="7" name="Inhaltsplatzhalter 7">
            <a:extLst>
              <a:ext uri="{FF2B5EF4-FFF2-40B4-BE49-F238E27FC236}">
                <a16:creationId xmlns:a16="http://schemas.microsoft.com/office/drawing/2014/main" id="{4F428C6A-A076-4229-B126-114E05D4D334}"/>
              </a:ext>
            </a:extLst>
          </p:cNvPr>
          <p:cNvSpPr txBox="1">
            <a:spLocks/>
          </p:cNvSpPr>
          <p:nvPr/>
        </p:nvSpPr>
        <p:spPr>
          <a:xfrm>
            <a:off x="1167203" y="6153129"/>
            <a:ext cx="6777317" cy="792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Das </a:t>
            </a:r>
            <a:r>
              <a:rPr lang="en-GB" dirty="0" err="1"/>
              <a:t>Fach</a:t>
            </a:r>
            <a:r>
              <a:rPr lang="en-GB" dirty="0"/>
              <a:t> </a:t>
            </a:r>
            <a:r>
              <a:rPr lang="en-GB" dirty="0" err="1"/>
              <a:t>zählt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Hauptfach</a:t>
            </a:r>
            <a:r>
              <a:rPr lang="en-GB" dirty="0"/>
              <a:t> </a:t>
            </a:r>
            <a:r>
              <a:rPr lang="en-GB" dirty="0" err="1"/>
              <a:t>für</a:t>
            </a:r>
            <a:r>
              <a:rPr lang="en-GB" dirty="0"/>
              <a:t> den HSA.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30254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439035" cy="1702160"/>
          </a:xfrm>
        </p:spPr>
        <p:txBody>
          <a:bodyPr>
            <a:noAutofit/>
          </a:bodyPr>
          <a:lstStyle/>
          <a:p>
            <a:r>
              <a:rPr lang="en-GB" sz="2800" dirty="0" err="1"/>
              <a:t>Profilbereich</a:t>
            </a:r>
            <a:br>
              <a:rPr lang="en-GB" sz="2800" dirty="0"/>
            </a:br>
            <a:r>
              <a:rPr lang="en-GB" sz="2800" b="1" dirty="0" err="1"/>
              <a:t>Handwerk</a:t>
            </a:r>
            <a:endParaRPr lang="en-GB" sz="2800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631" y="1"/>
            <a:ext cx="2477269" cy="2276872"/>
          </a:xfrm>
          <a:prstGeom prst="rect">
            <a:avLst/>
          </a:prstGeom>
        </p:spPr>
      </p:pic>
      <p:sp>
        <p:nvSpPr>
          <p:cNvPr id="6" name="Untertitel 5">
            <a:extLst>
              <a:ext uri="{FF2B5EF4-FFF2-40B4-BE49-F238E27FC236}">
                <a16:creationId xmlns:a16="http://schemas.microsoft.com/office/drawing/2014/main" id="{F4281A42-0456-4F6F-9B94-22A27C7B66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5" name="Inhaltsplatzhalter 3">
            <a:extLst>
              <a:ext uri="{FF2B5EF4-FFF2-40B4-BE49-F238E27FC236}">
                <a16:creationId xmlns:a16="http://schemas.microsoft.com/office/drawing/2014/main" id="{6BBEDC95-9CDD-4A40-A6B8-40F70A5CF220}"/>
              </a:ext>
            </a:extLst>
          </p:cNvPr>
          <p:cNvGraphicFramePr>
            <a:graphicFrameLocks/>
          </p:cNvGraphicFramePr>
          <p:nvPr/>
        </p:nvGraphicFramePr>
        <p:xfrm>
          <a:off x="0" y="332656"/>
          <a:ext cx="2952328" cy="4326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833706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/>
              <a:t>Inhalte </a:t>
            </a:r>
            <a:br>
              <a:rPr lang="de-DE" sz="3200" dirty="0"/>
            </a:br>
            <a:r>
              <a:rPr lang="de-DE" sz="2700" dirty="0"/>
              <a:t>(teilweise abhängig von der Lehrperson):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43492" y="2323652"/>
            <a:ext cx="6777317" cy="3625628"/>
          </a:xfrm>
        </p:spPr>
        <p:txBody>
          <a:bodyPr/>
          <a:lstStyle/>
          <a:p>
            <a:r>
              <a:rPr lang="de-DE" dirty="0"/>
              <a:t>Praktisches Arbeiten in den Bereichen: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/>
              <a:t>Holz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/>
              <a:t>Metall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/>
              <a:t>Elektro/Elektronik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/>
              <a:t>Kunststoff</a:t>
            </a:r>
          </a:p>
          <a:p>
            <a:r>
              <a:rPr lang="de-DE" dirty="0"/>
              <a:t>Materialkunde</a:t>
            </a:r>
          </a:p>
          <a:p>
            <a:r>
              <a:rPr lang="de-DE" dirty="0"/>
              <a:t>Arbeitstechniken</a:t>
            </a:r>
          </a:p>
          <a:p>
            <a:r>
              <a:rPr lang="de-DE" dirty="0"/>
              <a:t>Berufskunde</a:t>
            </a:r>
          </a:p>
          <a:p>
            <a:pPr marL="68580" indent="0">
              <a:buNone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A9DD1B8-B771-4865-A791-E4A1040F5C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2" r="11942" b="7749"/>
          <a:stretch/>
        </p:blipFill>
        <p:spPr>
          <a:xfrm>
            <a:off x="4139951" y="2852936"/>
            <a:ext cx="4374101" cy="324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966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/>
              <a:t>Für</a:t>
            </a:r>
            <a:r>
              <a:rPr lang="en-GB" sz="3200" dirty="0"/>
              <a:t> wen </a:t>
            </a:r>
            <a:r>
              <a:rPr lang="en-GB" sz="3200" dirty="0" err="1"/>
              <a:t>ist</a:t>
            </a:r>
            <a:r>
              <a:rPr lang="en-GB" sz="3200" dirty="0"/>
              <a:t> </a:t>
            </a:r>
            <a:r>
              <a:rPr lang="en-GB" sz="3200" dirty="0" err="1"/>
              <a:t>Handwerk</a:t>
            </a:r>
            <a:r>
              <a:rPr lang="en-GB" sz="3200" dirty="0"/>
              <a:t> </a:t>
            </a:r>
            <a:r>
              <a:rPr lang="en-GB" sz="3200" dirty="0" err="1"/>
              <a:t>als</a:t>
            </a:r>
            <a:r>
              <a:rPr lang="en-GB" sz="3200" dirty="0"/>
              <a:t> </a:t>
            </a:r>
            <a:r>
              <a:rPr lang="en-GB" sz="3200" dirty="0" err="1"/>
              <a:t>Profilkurs</a:t>
            </a:r>
            <a:r>
              <a:rPr lang="en-GB" sz="3200" dirty="0"/>
              <a:t> </a:t>
            </a:r>
            <a:r>
              <a:rPr lang="en-GB" sz="3200" dirty="0" err="1"/>
              <a:t>geeignet</a:t>
            </a:r>
            <a:r>
              <a:rPr lang="en-GB" sz="3200" dirty="0"/>
              <a:t>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err="1"/>
              <a:t>Schüler:innen</a:t>
            </a:r>
            <a:r>
              <a:rPr lang="en-GB" dirty="0"/>
              <a:t> </a:t>
            </a:r>
            <a:r>
              <a:rPr lang="en-GB" dirty="0" err="1"/>
              <a:t>sollten</a:t>
            </a:r>
            <a:r>
              <a:rPr lang="en-GB" dirty="0"/>
              <a:t> </a:t>
            </a:r>
            <a:r>
              <a:rPr lang="en-GB" dirty="0" err="1"/>
              <a:t>Handwerk</a:t>
            </a:r>
            <a:r>
              <a:rPr lang="en-GB" dirty="0"/>
              <a:t> </a:t>
            </a:r>
            <a:r>
              <a:rPr lang="en-GB" dirty="0" err="1"/>
              <a:t>wählen</a:t>
            </a:r>
            <a:r>
              <a:rPr lang="en-GB" dirty="0"/>
              <a:t>, </a:t>
            </a:r>
            <a:r>
              <a:rPr lang="en-GB" dirty="0" err="1"/>
              <a:t>wenn</a:t>
            </a:r>
            <a:r>
              <a:rPr lang="en-GB" dirty="0"/>
              <a:t> </a:t>
            </a:r>
            <a:r>
              <a:rPr lang="en-GB" dirty="0" err="1"/>
              <a:t>sie</a:t>
            </a:r>
            <a:r>
              <a:rPr lang="en-GB" dirty="0"/>
              <a:t>:</a:t>
            </a:r>
          </a:p>
          <a:p>
            <a:r>
              <a:rPr lang="de-DE" dirty="0"/>
              <a:t>Gerne praktisch arbeiten („basteln“ )</a:t>
            </a:r>
          </a:p>
          <a:p>
            <a:r>
              <a:rPr lang="de-DE" dirty="0"/>
              <a:t>Spaß am Erlernen von handwerklichen Tätigkeiten haben.</a:t>
            </a:r>
          </a:p>
          <a:p>
            <a:r>
              <a:rPr lang="de-DE" dirty="0"/>
              <a:t>Über technisches Interesse und Verständnis verfügen</a:t>
            </a:r>
          </a:p>
          <a:p>
            <a:pPr marL="68580" indent="0">
              <a:buNone/>
            </a:pPr>
            <a:endParaRPr lang="de-DE" dirty="0"/>
          </a:p>
          <a:p>
            <a:pPr marL="6858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1954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272926" cy="817160"/>
          </a:xfrm>
        </p:spPr>
        <p:txBody>
          <a:bodyPr>
            <a:normAutofit/>
          </a:bodyPr>
          <a:lstStyle/>
          <a:p>
            <a:r>
              <a:rPr lang="en-GB" sz="3200" dirty="0" err="1"/>
              <a:t>Vor</a:t>
            </a:r>
            <a:r>
              <a:rPr lang="en-GB" sz="3200" dirty="0"/>
              <a:t>- und </a:t>
            </a:r>
            <a:r>
              <a:rPr lang="en-GB" sz="3200" dirty="0" err="1"/>
              <a:t>Nachteile</a:t>
            </a:r>
            <a:r>
              <a:rPr lang="en-GB" sz="3200" dirty="0"/>
              <a:t>:  </a:t>
            </a:r>
            <a:r>
              <a:rPr lang="en-GB" sz="3200" dirty="0" err="1"/>
              <a:t>Handwerk</a:t>
            </a:r>
            <a:endParaRPr lang="en-GB" sz="32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>
                <a:solidFill>
                  <a:srgbClr val="92D050"/>
                </a:solidFill>
              </a:rPr>
              <a:t>Vorteile</a:t>
            </a:r>
            <a:endParaRPr lang="en-GB" dirty="0">
              <a:solidFill>
                <a:srgbClr val="92D050"/>
              </a:solidFill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err="1">
                <a:solidFill>
                  <a:srgbClr val="FF0000"/>
                </a:solidFill>
              </a:rPr>
              <a:t>Nachteile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Inhaltsplatzhalt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err="1"/>
              <a:t>Viele</a:t>
            </a:r>
            <a:r>
              <a:rPr lang="en-GB" dirty="0"/>
              <a:t> </a:t>
            </a:r>
            <a:r>
              <a:rPr lang="en-GB" dirty="0" err="1"/>
              <a:t>Leistungen</a:t>
            </a:r>
            <a:r>
              <a:rPr lang="en-GB" dirty="0"/>
              <a:t> </a:t>
            </a:r>
            <a:r>
              <a:rPr lang="en-GB" dirty="0" err="1"/>
              <a:t>aus</a:t>
            </a:r>
            <a:r>
              <a:rPr lang="en-GB" dirty="0"/>
              <a:t> </a:t>
            </a:r>
            <a:r>
              <a:rPr lang="en-GB" dirty="0" err="1"/>
              <a:t>praktischer</a:t>
            </a:r>
            <a:r>
              <a:rPr lang="en-GB" dirty="0"/>
              <a:t> Arbeit </a:t>
            </a:r>
            <a:r>
              <a:rPr lang="en-GB" dirty="0" err="1"/>
              <a:t>möglich</a:t>
            </a:r>
            <a:endParaRPr lang="en-GB" dirty="0"/>
          </a:p>
          <a:p>
            <a:r>
              <a:rPr lang="en-GB" dirty="0" err="1"/>
              <a:t>Praktischer</a:t>
            </a:r>
            <a:r>
              <a:rPr lang="en-GB" dirty="0"/>
              <a:t> </a:t>
            </a:r>
            <a:r>
              <a:rPr lang="en-GB" dirty="0" err="1"/>
              <a:t>Nutzen</a:t>
            </a:r>
            <a:r>
              <a:rPr lang="en-GB" dirty="0"/>
              <a:t> </a:t>
            </a:r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Alltag</a:t>
            </a:r>
            <a:endParaRPr lang="en-GB" dirty="0"/>
          </a:p>
          <a:p>
            <a:r>
              <a:rPr lang="en-GB" dirty="0" err="1"/>
              <a:t>Berufsvorbereitung</a:t>
            </a:r>
            <a:r>
              <a:rPr lang="en-GB" dirty="0"/>
              <a:t> </a:t>
            </a:r>
            <a:r>
              <a:rPr lang="en-GB" dirty="0" err="1"/>
              <a:t>für</a:t>
            </a:r>
            <a:r>
              <a:rPr lang="en-GB" dirty="0"/>
              <a:t> </a:t>
            </a:r>
            <a:r>
              <a:rPr lang="en-GB" dirty="0" err="1"/>
              <a:t>handwerklichen</a:t>
            </a:r>
            <a:r>
              <a:rPr lang="en-GB" dirty="0"/>
              <a:t> und </a:t>
            </a:r>
            <a:r>
              <a:rPr lang="en-GB" dirty="0" err="1"/>
              <a:t>technischen</a:t>
            </a:r>
            <a:r>
              <a:rPr lang="en-GB" dirty="0"/>
              <a:t> </a:t>
            </a:r>
            <a:r>
              <a:rPr lang="en-GB" dirty="0" err="1"/>
              <a:t>Bereich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671264" cy="2835797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In der </a:t>
            </a:r>
            <a:r>
              <a:rPr lang="en-GB" dirty="0" err="1"/>
              <a:t>Oberstufe</a:t>
            </a:r>
            <a:r>
              <a:rPr lang="en-GB" dirty="0"/>
              <a:t> </a:t>
            </a:r>
            <a:r>
              <a:rPr lang="en-GB" dirty="0" err="1"/>
              <a:t>kann</a:t>
            </a:r>
            <a:r>
              <a:rPr lang="en-GB" dirty="0"/>
              <a:t> </a:t>
            </a:r>
            <a:r>
              <a:rPr lang="en-GB" dirty="0" err="1"/>
              <a:t>Französisch</a:t>
            </a:r>
            <a:r>
              <a:rPr lang="en-GB" dirty="0"/>
              <a:t> 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abgewählt</a:t>
            </a:r>
            <a:r>
              <a:rPr lang="en-GB" dirty="0"/>
              <a:t> </a:t>
            </a:r>
            <a:r>
              <a:rPr lang="en-GB" dirty="0" err="1"/>
              <a:t>werden</a:t>
            </a:r>
            <a:r>
              <a:rPr lang="en-GB" dirty="0"/>
              <a:t>.</a:t>
            </a:r>
          </a:p>
        </p:txBody>
      </p:sp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7BA2D90B-5B45-45C8-8905-E2DAF6C558BE}"/>
              </a:ext>
            </a:extLst>
          </p:cNvPr>
          <p:cNvSpPr txBox="1">
            <a:spLocks/>
          </p:cNvSpPr>
          <p:nvPr/>
        </p:nvSpPr>
        <p:spPr>
          <a:xfrm>
            <a:off x="1256493" y="5810491"/>
            <a:ext cx="6777317" cy="792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Das </a:t>
            </a:r>
            <a:r>
              <a:rPr lang="en-GB" dirty="0" err="1"/>
              <a:t>Fach</a:t>
            </a:r>
            <a:r>
              <a:rPr lang="en-GB" dirty="0"/>
              <a:t> </a:t>
            </a:r>
            <a:r>
              <a:rPr lang="en-GB" dirty="0" err="1"/>
              <a:t>zählt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Hauptfach</a:t>
            </a:r>
            <a:r>
              <a:rPr lang="en-GB" dirty="0"/>
              <a:t> </a:t>
            </a:r>
            <a:r>
              <a:rPr lang="en-GB" dirty="0" err="1"/>
              <a:t>für</a:t>
            </a:r>
            <a:r>
              <a:rPr lang="en-GB" dirty="0"/>
              <a:t> den HSA.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0766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6DBBB5-BCCD-4AB8-AAF8-9BB457DC1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745152"/>
          </a:xfrm>
        </p:spPr>
        <p:txBody>
          <a:bodyPr/>
          <a:lstStyle/>
          <a:p>
            <a:r>
              <a:rPr lang="de-DE" dirty="0"/>
              <a:t>Allgemeines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7931B33-4B30-4938-B66C-EFB616BA1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492" y="2132856"/>
            <a:ext cx="7056900" cy="3960440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br>
              <a:rPr lang="de-DE" dirty="0"/>
            </a:br>
            <a:endParaRPr lang="de-DE" dirty="0"/>
          </a:p>
          <a:p>
            <a:r>
              <a:rPr lang="de-DE" dirty="0"/>
              <a:t>Stundenzahl</a:t>
            </a:r>
          </a:p>
          <a:p>
            <a:pPr lvl="1"/>
            <a:r>
              <a:rPr lang="de-DE" dirty="0"/>
              <a:t>7./9. Schuljahr: 4 Stunden</a:t>
            </a:r>
          </a:p>
          <a:p>
            <a:pPr lvl="1"/>
            <a:r>
              <a:rPr lang="de-DE" dirty="0"/>
              <a:t>8./10. Schuljahr: 3 Stunden </a:t>
            </a:r>
          </a:p>
          <a:p>
            <a:pPr lvl="1"/>
            <a:endParaRPr lang="de-DE" dirty="0"/>
          </a:p>
          <a:p>
            <a:r>
              <a:rPr lang="de-DE" dirty="0"/>
              <a:t>Für den </a:t>
            </a:r>
            <a:r>
              <a:rPr lang="de-DE" b="1" dirty="0"/>
              <a:t>Hauptschulabschluss </a:t>
            </a:r>
            <a:r>
              <a:rPr lang="de-DE" dirty="0"/>
              <a:t>gilt:</a:t>
            </a:r>
          </a:p>
          <a:p>
            <a:pPr lvl="1"/>
            <a:r>
              <a:rPr lang="de-DE" dirty="0"/>
              <a:t>Das gewählte Fach gilt als Hauptfach</a:t>
            </a:r>
          </a:p>
          <a:p>
            <a:pPr marL="365760" lvl="1" indent="0">
              <a:buNone/>
            </a:pP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2420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D02D4D-70F0-46A6-8E34-2662FF079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AE067E-14E8-4B65-9060-0D81404153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de-DE" sz="2800" dirty="0"/>
              <a:t>Der Profilbereich dient der  Ergänzung und Verstärkung des Pflichtbereiches und der Entfaltung individueller Interessen, Begabungen und Fähigkeiten.</a:t>
            </a:r>
          </a:p>
        </p:txBody>
      </p:sp>
    </p:spTree>
    <p:extLst>
      <p:ext uri="{BB962C8B-B14F-4D97-AF65-F5344CB8AC3E}">
        <p14:creationId xmlns:p14="http://schemas.microsoft.com/office/powerpoint/2010/main" val="2292968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0753B3D-8449-4A54-8F20-037874856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492" y="908720"/>
            <a:ext cx="7056900" cy="4923909"/>
          </a:xfrm>
        </p:spPr>
        <p:txBody>
          <a:bodyPr>
            <a:normAutofit/>
          </a:bodyPr>
          <a:lstStyle/>
          <a:p>
            <a:pPr marL="68580" indent="0">
              <a:buNone/>
            </a:pPr>
            <a:endParaRPr lang="de-DE" sz="2400" dirty="0"/>
          </a:p>
          <a:p>
            <a:r>
              <a:rPr lang="de-DE" sz="2400" dirty="0"/>
              <a:t>Das Angebot über den Englischkurs hinaus ist von personellen, sächlichen und räumlichen Gegebenheiten abhängig.</a:t>
            </a:r>
            <a:br>
              <a:rPr lang="de-DE" sz="2400" dirty="0"/>
            </a:br>
            <a:endParaRPr lang="de-DE" dirty="0"/>
          </a:p>
          <a:p>
            <a:r>
              <a:rPr lang="de-DE" sz="2400" dirty="0"/>
              <a:t>Im ersten Halbjahr der Klassenstufe 7 </a:t>
            </a:r>
            <a:r>
              <a:rPr lang="de-DE" sz="2400" b="1" dirty="0"/>
              <a:t>kann</a:t>
            </a:r>
            <a:r>
              <a:rPr lang="de-DE" sz="2400" dirty="0"/>
              <a:t> in pädagogisch begründeten </a:t>
            </a:r>
            <a:r>
              <a:rPr lang="de-DE" sz="2400" b="1" dirty="0"/>
              <a:t>Ausnahmefällen</a:t>
            </a:r>
            <a:r>
              <a:rPr lang="de-DE" sz="2400" dirty="0"/>
              <a:t> auf Antrag der Erziehungsberechtigten eine Änderung der Kurswahl zugelassen werden.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5155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59628" y="764704"/>
            <a:ext cx="7024744" cy="792088"/>
          </a:xfrm>
        </p:spPr>
        <p:txBody>
          <a:bodyPr>
            <a:normAutofit/>
          </a:bodyPr>
          <a:lstStyle/>
          <a:p>
            <a:r>
              <a:rPr lang="en-GB" dirty="0" err="1"/>
              <a:t>Leistungsnachweise</a:t>
            </a:r>
            <a:endParaRPr lang="en-GB" dirty="0"/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FB3D23F2-B9FB-4953-85DB-FC1E93FEDC12}"/>
              </a:ext>
            </a:extLst>
          </p:cNvPr>
          <p:cNvGraphicFramePr/>
          <p:nvPr/>
        </p:nvGraphicFramePr>
        <p:xfrm>
          <a:off x="995772" y="1572526"/>
          <a:ext cx="7152456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3082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2088676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Profilbereich</a:t>
            </a:r>
            <a:br>
              <a:rPr lang="en-GB" dirty="0"/>
            </a:br>
            <a:r>
              <a:rPr lang="en-GB" dirty="0"/>
              <a:t>2. Fremd-</a:t>
            </a:r>
            <a:r>
              <a:rPr lang="en-GB" dirty="0" err="1"/>
              <a:t>sprache</a:t>
            </a:r>
            <a:r>
              <a:rPr lang="en-GB" dirty="0"/>
              <a:t> </a:t>
            </a:r>
            <a:r>
              <a:rPr lang="en-GB" b="1" dirty="0" err="1"/>
              <a:t>Englisch</a:t>
            </a:r>
            <a:endParaRPr lang="en-GB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17D4CCD-7B41-4F73-9EB9-E198852AA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332656"/>
            <a:ext cx="3510423" cy="1944216"/>
          </a:xfrm>
          <a:prstGeom prst="rect">
            <a:avLst/>
          </a:prstGeom>
        </p:spPr>
      </p:pic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DC1277CC-2DF1-4371-BAFA-0025A9ACDF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2219957"/>
              </p:ext>
            </p:extLst>
          </p:nvPr>
        </p:nvGraphicFramePr>
        <p:xfrm>
          <a:off x="0" y="332656"/>
          <a:ext cx="2952328" cy="4326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08326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Für</a:t>
            </a:r>
            <a:r>
              <a:rPr lang="en-GB" dirty="0"/>
              <a:t> wen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Englisch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Profil-Kurs</a:t>
            </a:r>
            <a:r>
              <a:rPr lang="en-GB" dirty="0"/>
              <a:t> </a:t>
            </a:r>
            <a:r>
              <a:rPr lang="en-GB" dirty="0" err="1"/>
              <a:t>geeignet</a:t>
            </a:r>
            <a:r>
              <a:rPr lang="en-GB" dirty="0"/>
              <a:t>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err="1"/>
              <a:t>Schüler:innen</a:t>
            </a:r>
            <a:r>
              <a:rPr lang="en-GB" dirty="0"/>
              <a:t> </a:t>
            </a:r>
            <a:r>
              <a:rPr lang="en-GB" dirty="0" err="1"/>
              <a:t>sollten</a:t>
            </a:r>
            <a:r>
              <a:rPr lang="en-GB" dirty="0"/>
              <a:t> </a:t>
            </a:r>
            <a:r>
              <a:rPr lang="en-GB" dirty="0" err="1"/>
              <a:t>Englisch</a:t>
            </a:r>
            <a:r>
              <a:rPr lang="en-GB" dirty="0"/>
              <a:t> </a:t>
            </a:r>
            <a:r>
              <a:rPr lang="en-GB" dirty="0" err="1"/>
              <a:t>wählen</a:t>
            </a:r>
            <a:r>
              <a:rPr lang="en-GB" dirty="0"/>
              <a:t>, </a:t>
            </a:r>
            <a:r>
              <a:rPr lang="en-GB" dirty="0" err="1"/>
              <a:t>wenn</a:t>
            </a:r>
            <a:r>
              <a:rPr lang="en-GB" dirty="0"/>
              <a:t> </a:t>
            </a:r>
            <a:r>
              <a:rPr lang="en-GB" dirty="0" err="1"/>
              <a:t>sie</a:t>
            </a:r>
            <a:r>
              <a:rPr lang="en-GB" dirty="0"/>
              <a:t>:</a:t>
            </a:r>
          </a:p>
          <a:p>
            <a:pPr>
              <a:buFont typeface="Symbol" charset="2"/>
              <a:buChar char="-"/>
            </a:pPr>
            <a:r>
              <a:rPr lang="de-DE" dirty="0"/>
              <a:t>Spaß am Erlernen einer Sprache haben.</a:t>
            </a:r>
          </a:p>
          <a:p>
            <a:pPr>
              <a:buFont typeface="Symbol" charset="2"/>
              <a:buChar char="-"/>
            </a:pPr>
            <a:r>
              <a:rPr lang="de-DE" dirty="0"/>
              <a:t>bisher im Sprachkurs Englisch gut mitkommen.</a:t>
            </a:r>
          </a:p>
          <a:p>
            <a:pPr>
              <a:buFont typeface="Symbol" charset="2"/>
              <a:buChar char="-"/>
            </a:pPr>
            <a:r>
              <a:rPr lang="de-DE" dirty="0"/>
              <a:t>in den Hauptfächern (und allgemein in der Schule) gut mitkommen.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43766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1084</Words>
  <Application>Microsoft Office PowerPoint</Application>
  <PresentationFormat>Bildschirmpräsentation (4:3)</PresentationFormat>
  <Paragraphs>209</Paragraphs>
  <Slides>34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40" baseType="lpstr">
      <vt:lpstr>Calibri</vt:lpstr>
      <vt:lpstr>Century Gothic</vt:lpstr>
      <vt:lpstr>Palatino Bold</vt:lpstr>
      <vt:lpstr>Symbol</vt:lpstr>
      <vt:lpstr>Wingdings 2</vt:lpstr>
      <vt:lpstr>Austin</vt:lpstr>
      <vt:lpstr>Profilbereich der Leonardo-da-Vinci GemS </vt:lpstr>
      <vt:lpstr>PowerPoint-Präsentation</vt:lpstr>
      <vt:lpstr>Wahlmöglichkeiten im Profilfach</vt:lpstr>
      <vt:lpstr>Allgemeines</vt:lpstr>
      <vt:lpstr>PowerPoint-Präsentation</vt:lpstr>
      <vt:lpstr>PowerPoint-Präsentation</vt:lpstr>
      <vt:lpstr>Leistungsnachweise</vt:lpstr>
      <vt:lpstr>Profilbereich 2. Fremd-sprache Englisch</vt:lpstr>
      <vt:lpstr>Für wen ist Englisch als Profil-Kurs geeignet?</vt:lpstr>
      <vt:lpstr>Englisch</vt:lpstr>
      <vt:lpstr>Anmerkung zu Leistungen:</vt:lpstr>
      <vt:lpstr>Vor- und Nachteile: Englisch als  2. Fremdsprache</vt:lpstr>
      <vt:lpstr>Anmerkung zur 2. Fremd-sprache für das Abitur:</vt:lpstr>
      <vt:lpstr>Profilbereich Technik, Umwelt, Natur</vt:lpstr>
      <vt:lpstr>Was ist TUN? </vt:lpstr>
      <vt:lpstr>Inhalte  (Bsp., teilweise in Absprache mit den Schüler:innen):</vt:lpstr>
      <vt:lpstr>PowerPoint-Präsentation</vt:lpstr>
      <vt:lpstr>Für wen ist TUN als Profil-Kurs geeignet?</vt:lpstr>
      <vt:lpstr>Vor- und Nachteile:  TUN</vt:lpstr>
      <vt:lpstr>Profilbereich Kunst, Bühne und Design</vt:lpstr>
      <vt:lpstr>KBD - dein Fach?</vt:lpstr>
      <vt:lpstr>Was ist Kunst, Bühne und Design?</vt:lpstr>
      <vt:lpstr>Lernorte in der Region</vt:lpstr>
      <vt:lpstr>Arbeitsweise</vt:lpstr>
      <vt:lpstr>Projektbeispiele</vt:lpstr>
      <vt:lpstr>Vor- und Nachteile:  KBD</vt:lpstr>
      <vt:lpstr>Profilbereich Hauswirtschaft</vt:lpstr>
      <vt:lpstr>Für welche Schüler/-innen ist Hauswirtschaft als Profil-Kurs geeignet?</vt:lpstr>
      <vt:lpstr>Unterrichtsstruktur:</vt:lpstr>
      <vt:lpstr>Vor- und Nachteile: Hauswirtschaft </vt:lpstr>
      <vt:lpstr>Profilbereich Handwerk</vt:lpstr>
      <vt:lpstr>Inhalte  (teilweise abhängig von der Lehrperson):</vt:lpstr>
      <vt:lpstr>Für wen ist Handwerk als Profilkurs geeignet?</vt:lpstr>
      <vt:lpstr>Vor- und Nachteile:  Handwerk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nicole</dc:creator>
  <cp:lastModifiedBy>Franz Josef Alt</cp:lastModifiedBy>
  <cp:revision>69</cp:revision>
  <dcterms:created xsi:type="dcterms:W3CDTF">2017-01-28T11:16:35Z</dcterms:created>
  <dcterms:modified xsi:type="dcterms:W3CDTF">2026-03-10T15:57:10Z</dcterms:modified>
</cp:coreProperties>
</file>