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8" r:id="rId5"/>
    <p:sldId id="260" r:id="rId6"/>
    <p:sldId id="262" r:id="rId7"/>
    <p:sldId id="273" r:id="rId8"/>
    <p:sldId id="259" r:id="rId9"/>
    <p:sldId id="266" r:id="rId10"/>
    <p:sldId id="274" r:id="rId11"/>
    <p:sldId id="272" r:id="rId12"/>
    <p:sldId id="275" r:id="rId13"/>
    <p:sldId id="271" r:id="rId14"/>
    <p:sldId id="276" r:id="rId15"/>
    <p:sldId id="278" r:id="rId16"/>
    <p:sldId id="277" r:id="rId17"/>
    <p:sldId id="267" r:id="rId1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Designformatvorlage 1 - Akz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684001-1E70-41D5-9C91-6B9AD6F74EA8}" type="doc">
      <dgm:prSet loTypeId="urn:microsoft.com/office/officeart/2005/8/layout/chart3" loCatId="relationship" qsTypeId="urn:microsoft.com/office/officeart/2005/8/quickstyle/simple1" qsCatId="simple" csTypeId="urn:microsoft.com/office/officeart/2005/8/colors/accent1_2" csCatId="accent1" phldr="1"/>
      <dgm:spPr/>
    </dgm:pt>
    <dgm:pt modelId="{1C63EE8E-A41C-4742-8636-41F3DAF7463F}">
      <dgm:prSet phldrT="[Text]" custT="1"/>
      <dgm:spPr>
        <a:solidFill>
          <a:schemeClr val="accent4">
            <a:lumMod val="60000"/>
            <a:lumOff val="40000"/>
          </a:schemeClr>
        </a:solidFill>
        <a:ln>
          <a:solidFill>
            <a:schemeClr val="accent4">
              <a:lumMod val="75000"/>
            </a:schemeClr>
          </a:solidFill>
        </a:ln>
      </dgm:spPr>
      <dgm:t>
        <a:bodyPr anchor="b"/>
        <a:lstStyle/>
        <a:p>
          <a:r>
            <a:rPr lang="de-DE" sz="2150" dirty="0"/>
            <a:t>Präsentations-prüfung </a:t>
          </a:r>
          <a:br>
            <a:rPr lang="de-DE" sz="2150" dirty="0"/>
          </a:br>
          <a:r>
            <a:rPr lang="de-DE" sz="2150" dirty="0"/>
            <a:t>1/6</a:t>
          </a:r>
        </a:p>
      </dgm:t>
    </dgm:pt>
    <dgm:pt modelId="{4E2B9A10-DDFA-46F7-A54B-E3C12A394FDD}" type="parTrans" cxnId="{2A8CDD6A-824E-4F60-8245-70455DE4DA59}">
      <dgm:prSet/>
      <dgm:spPr/>
      <dgm:t>
        <a:bodyPr/>
        <a:lstStyle/>
        <a:p>
          <a:endParaRPr lang="de-DE"/>
        </a:p>
      </dgm:t>
    </dgm:pt>
    <dgm:pt modelId="{F4544F36-76CB-44F7-B7B8-A00A88A741DF}" type="sibTrans" cxnId="{2A8CDD6A-824E-4F60-8245-70455DE4DA59}">
      <dgm:prSet/>
      <dgm:spPr/>
      <dgm:t>
        <a:bodyPr/>
        <a:lstStyle/>
        <a:p>
          <a:endParaRPr lang="de-DE"/>
        </a:p>
      </dgm:t>
    </dgm:pt>
    <dgm:pt modelId="{0C01286F-BA5B-493F-B32B-A23109835D97}">
      <dgm:prSet phldrT="[Text]" custT="1"/>
      <dgm:spPr>
        <a:solidFill>
          <a:schemeClr val="accent1">
            <a:lumMod val="60000"/>
            <a:lumOff val="40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de-DE" sz="2150" dirty="0"/>
            <a:t>Projekt-prüfung </a:t>
          </a:r>
          <a:br>
            <a:rPr lang="de-DE" sz="2150" dirty="0"/>
          </a:br>
          <a:r>
            <a:rPr lang="de-DE" sz="2150" dirty="0"/>
            <a:t>1/6</a:t>
          </a:r>
        </a:p>
      </dgm:t>
    </dgm:pt>
    <dgm:pt modelId="{8F6CA8E5-2CFA-404E-9EA5-AF0C8BB76369}" type="parTrans" cxnId="{691DB0EB-F378-4012-B9FC-4253934C385D}">
      <dgm:prSet/>
      <dgm:spPr/>
      <dgm:t>
        <a:bodyPr/>
        <a:lstStyle/>
        <a:p>
          <a:endParaRPr lang="de-DE"/>
        </a:p>
      </dgm:t>
    </dgm:pt>
    <dgm:pt modelId="{E897B927-9A8E-45DD-BAAE-B5C4337A7818}" type="sibTrans" cxnId="{691DB0EB-F378-4012-B9FC-4253934C385D}">
      <dgm:prSet/>
      <dgm:spPr/>
      <dgm:t>
        <a:bodyPr/>
        <a:lstStyle/>
        <a:p>
          <a:endParaRPr lang="de-DE"/>
        </a:p>
      </dgm:t>
    </dgm:pt>
    <dgm:pt modelId="{30F967B6-F9AE-4D7A-B4B1-8D510B8BA3BD}">
      <dgm:prSet phldrT="[Text]" custT="1"/>
      <dgm:spPr>
        <a:solidFill>
          <a:schemeClr val="accent6">
            <a:lumMod val="60000"/>
            <a:lumOff val="4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de-DE" sz="2150" dirty="0"/>
            <a:t>Individuelle Lernleistung 1/6</a:t>
          </a:r>
        </a:p>
      </dgm:t>
    </dgm:pt>
    <dgm:pt modelId="{2F6E37A7-50D5-48AB-AFFE-28C299C58DDF}" type="parTrans" cxnId="{6F81FA54-7707-4F83-8E67-73DCE1F50214}">
      <dgm:prSet/>
      <dgm:spPr/>
      <dgm:t>
        <a:bodyPr/>
        <a:lstStyle/>
        <a:p>
          <a:endParaRPr lang="de-DE"/>
        </a:p>
      </dgm:t>
    </dgm:pt>
    <dgm:pt modelId="{E4643E8A-F6A3-48B0-A453-3518E48D8BB8}" type="sibTrans" cxnId="{6F81FA54-7707-4F83-8E67-73DCE1F50214}">
      <dgm:prSet/>
      <dgm:spPr/>
      <dgm:t>
        <a:bodyPr/>
        <a:lstStyle/>
        <a:p>
          <a:endParaRPr lang="de-DE"/>
        </a:p>
      </dgm:t>
    </dgm:pt>
    <dgm:pt modelId="{BC7E2611-3FEC-42AA-86BD-48A6488EF0A8}">
      <dgm:prSet phldrT="[Text]"/>
      <dgm:spPr>
        <a:noFill/>
        <a:ln>
          <a:noFill/>
        </a:ln>
      </dgm:spPr>
      <dgm:t>
        <a:bodyPr/>
        <a:lstStyle/>
        <a:p>
          <a:endParaRPr lang="de-DE" dirty="0"/>
        </a:p>
      </dgm:t>
    </dgm:pt>
    <dgm:pt modelId="{F578035A-5222-4188-BF38-7DC2E506E815}" type="parTrans" cxnId="{380DDD99-415A-4B7A-BCE7-FBA5EE9AD9B9}">
      <dgm:prSet/>
      <dgm:spPr/>
      <dgm:t>
        <a:bodyPr/>
        <a:lstStyle/>
        <a:p>
          <a:endParaRPr lang="de-DE"/>
        </a:p>
      </dgm:t>
    </dgm:pt>
    <dgm:pt modelId="{A70A2363-57A2-4582-8146-D95033E9C150}" type="sibTrans" cxnId="{380DDD99-415A-4B7A-BCE7-FBA5EE9AD9B9}">
      <dgm:prSet/>
      <dgm:spPr/>
      <dgm:t>
        <a:bodyPr/>
        <a:lstStyle/>
        <a:p>
          <a:endParaRPr lang="de-DE"/>
        </a:p>
      </dgm:t>
    </dgm:pt>
    <dgm:pt modelId="{3B7044A6-3767-4CB0-81A1-CA389777407F}">
      <dgm:prSet phldrT="[Text]"/>
      <dgm:spPr>
        <a:noFill/>
      </dgm:spPr>
      <dgm:t>
        <a:bodyPr/>
        <a:lstStyle/>
        <a:p>
          <a:endParaRPr lang="de-DE" dirty="0"/>
        </a:p>
      </dgm:t>
    </dgm:pt>
    <dgm:pt modelId="{3A23EFA9-3269-4AB5-B879-E35B93FED128}" type="parTrans" cxnId="{C2B0B150-FF8D-4359-A7DE-BA52CAEE5EC7}">
      <dgm:prSet/>
      <dgm:spPr/>
      <dgm:t>
        <a:bodyPr/>
        <a:lstStyle/>
        <a:p>
          <a:endParaRPr lang="de-DE"/>
        </a:p>
      </dgm:t>
    </dgm:pt>
    <dgm:pt modelId="{E0BCF593-FDB4-461D-BA64-DBD803E3E6E1}" type="sibTrans" cxnId="{C2B0B150-FF8D-4359-A7DE-BA52CAEE5EC7}">
      <dgm:prSet/>
      <dgm:spPr/>
      <dgm:t>
        <a:bodyPr/>
        <a:lstStyle/>
        <a:p>
          <a:endParaRPr lang="de-DE"/>
        </a:p>
      </dgm:t>
    </dgm:pt>
    <dgm:pt modelId="{8B0C5ECE-C095-4E1F-AEE7-18EFA08D9119}">
      <dgm:prSet phldrT="[Text]"/>
      <dgm:spPr>
        <a:noFill/>
        <a:ln>
          <a:noFill/>
        </a:ln>
      </dgm:spPr>
      <dgm:t>
        <a:bodyPr/>
        <a:lstStyle/>
        <a:p>
          <a:endParaRPr lang="de-DE" dirty="0"/>
        </a:p>
      </dgm:t>
    </dgm:pt>
    <dgm:pt modelId="{D1162338-AF32-4F5D-A879-74299E084C29}" type="parTrans" cxnId="{86A18EEA-2C11-4FFC-82D7-5D1A46E7E256}">
      <dgm:prSet/>
      <dgm:spPr/>
      <dgm:t>
        <a:bodyPr/>
        <a:lstStyle/>
        <a:p>
          <a:endParaRPr lang="de-DE"/>
        </a:p>
      </dgm:t>
    </dgm:pt>
    <dgm:pt modelId="{2DFCF57C-3994-4899-907C-23E50866AC10}" type="sibTrans" cxnId="{86A18EEA-2C11-4FFC-82D7-5D1A46E7E256}">
      <dgm:prSet/>
      <dgm:spPr/>
      <dgm:t>
        <a:bodyPr/>
        <a:lstStyle/>
        <a:p>
          <a:endParaRPr lang="de-DE"/>
        </a:p>
      </dgm:t>
    </dgm:pt>
    <dgm:pt modelId="{4D303C86-2055-4629-AF48-90E793C80FBB}" type="pres">
      <dgm:prSet presAssocID="{B7684001-1E70-41D5-9C91-6B9AD6F74EA8}" presName="compositeShape" presStyleCnt="0">
        <dgm:presLayoutVars>
          <dgm:chMax val="7"/>
          <dgm:dir/>
          <dgm:resizeHandles val="exact"/>
        </dgm:presLayoutVars>
      </dgm:prSet>
      <dgm:spPr/>
    </dgm:pt>
    <dgm:pt modelId="{75D1F832-4E15-499F-985F-3839CB499EB6}" type="pres">
      <dgm:prSet presAssocID="{B7684001-1E70-41D5-9C91-6B9AD6F74EA8}" presName="wedge1" presStyleLbl="node1" presStyleIdx="0" presStyleCnt="6" custLinFactNeighborX="-3044" custLinFactNeighborY="4464"/>
      <dgm:spPr/>
    </dgm:pt>
    <dgm:pt modelId="{121EDE91-6E13-4350-9F1F-619589624ADB}" type="pres">
      <dgm:prSet presAssocID="{B7684001-1E70-41D5-9C91-6B9AD6F74EA8}" presName="wedge1Tx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BC81563C-EE2B-4F15-A147-D1B5533BE93E}" type="pres">
      <dgm:prSet presAssocID="{B7684001-1E70-41D5-9C91-6B9AD6F74EA8}" presName="wedge2" presStyleLbl="node1" presStyleIdx="1" presStyleCnt="6"/>
      <dgm:spPr/>
    </dgm:pt>
    <dgm:pt modelId="{7855C0B4-DA99-4146-8F37-D8D4B5ADD77E}" type="pres">
      <dgm:prSet presAssocID="{B7684001-1E70-41D5-9C91-6B9AD6F74EA8}" presName="wedge2Tx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DD5EC772-3F0A-443A-B1EC-13E29414D7D5}" type="pres">
      <dgm:prSet presAssocID="{B7684001-1E70-41D5-9C91-6B9AD6F74EA8}" presName="wedge3" presStyleLbl="node1" presStyleIdx="2" presStyleCnt="6"/>
      <dgm:spPr/>
    </dgm:pt>
    <dgm:pt modelId="{5F63CDB8-3EE9-437A-91DE-62D45EAD2B58}" type="pres">
      <dgm:prSet presAssocID="{B7684001-1E70-41D5-9C91-6B9AD6F74EA8}" presName="wedge3Tx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A631F08B-CF7F-45F1-9F1B-85F7DD08CE7B}" type="pres">
      <dgm:prSet presAssocID="{B7684001-1E70-41D5-9C91-6B9AD6F74EA8}" presName="wedge4" presStyleLbl="node1" presStyleIdx="3" presStyleCnt="6"/>
      <dgm:spPr/>
    </dgm:pt>
    <dgm:pt modelId="{994BD2F7-F13E-46A6-AE70-E0832CA23EB7}" type="pres">
      <dgm:prSet presAssocID="{B7684001-1E70-41D5-9C91-6B9AD6F74EA8}" presName="wedge4Tx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5C51FB16-D396-4D23-92F2-966B4510DCF1}" type="pres">
      <dgm:prSet presAssocID="{B7684001-1E70-41D5-9C91-6B9AD6F74EA8}" presName="wedge5" presStyleLbl="node1" presStyleIdx="4" presStyleCnt="6"/>
      <dgm:spPr/>
    </dgm:pt>
    <dgm:pt modelId="{357E538C-514D-4D64-87D6-984D712AA07B}" type="pres">
      <dgm:prSet presAssocID="{B7684001-1E70-41D5-9C91-6B9AD6F74EA8}" presName="wedge5Tx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AC9D8840-1BEF-4239-9E54-C46C72D2CFB3}" type="pres">
      <dgm:prSet presAssocID="{B7684001-1E70-41D5-9C91-6B9AD6F74EA8}" presName="wedge6" presStyleLbl="node1" presStyleIdx="5" presStyleCnt="6"/>
      <dgm:spPr/>
    </dgm:pt>
    <dgm:pt modelId="{109742C7-E56C-49EE-89E7-9D51B6AE6EEC}" type="pres">
      <dgm:prSet presAssocID="{B7684001-1E70-41D5-9C91-6B9AD6F74EA8}" presName="wedge6Tx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2C035C18-7659-4909-969D-32A436DD8730}" type="presOf" srcId="{3B7044A6-3767-4CB0-81A1-CA389777407F}" destId="{A631F08B-CF7F-45F1-9F1B-85F7DD08CE7B}" srcOrd="0" destOrd="0" presId="urn:microsoft.com/office/officeart/2005/8/layout/chart3"/>
    <dgm:cxn modelId="{B146B51C-D1BF-4F5D-A126-A465BC04B225}" type="presOf" srcId="{BC7E2611-3FEC-42AA-86BD-48A6488EF0A8}" destId="{AC9D8840-1BEF-4239-9E54-C46C72D2CFB3}" srcOrd="0" destOrd="0" presId="urn:microsoft.com/office/officeart/2005/8/layout/chart3"/>
    <dgm:cxn modelId="{84600A5D-5172-40E4-BEFC-D981DC39955A}" type="presOf" srcId="{8B0C5ECE-C095-4E1F-AEE7-18EFA08D9119}" destId="{5C51FB16-D396-4D23-92F2-966B4510DCF1}" srcOrd="0" destOrd="0" presId="urn:microsoft.com/office/officeart/2005/8/layout/chart3"/>
    <dgm:cxn modelId="{FFDF2465-8B88-4F12-8F85-4F5E0A8C1042}" type="presOf" srcId="{0C01286F-BA5B-493F-B32B-A23109835D97}" destId="{7855C0B4-DA99-4146-8F37-D8D4B5ADD77E}" srcOrd="1" destOrd="0" presId="urn:microsoft.com/office/officeart/2005/8/layout/chart3"/>
    <dgm:cxn modelId="{2A8CDD6A-824E-4F60-8245-70455DE4DA59}" srcId="{B7684001-1E70-41D5-9C91-6B9AD6F74EA8}" destId="{1C63EE8E-A41C-4742-8636-41F3DAF7463F}" srcOrd="0" destOrd="0" parTransId="{4E2B9A10-DDFA-46F7-A54B-E3C12A394FDD}" sibTransId="{F4544F36-76CB-44F7-B7B8-A00A88A741DF}"/>
    <dgm:cxn modelId="{C2B0B150-FF8D-4359-A7DE-BA52CAEE5EC7}" srcId="{B7684001-1E70-41D5-9C91-6B9AD6F74EA8}" destId="{3B7044A6-3767-4CB0-81A1-CA389777407F}" srcOrd="3" destOrd="0" parTransId="{3A23EFA9-3269-4AB5-B879-E35B93FED128}" sibTransId="{E0BCF593-FDB4-461D-BA64-DBD803E3E6E1}"/>
    <dgm:cxn modelId="{6F81FA54-7707-4F83-8E67-73DCE1F50214}" srcId="{B7684001-1E70-41D5-9C91-6B9AD6F74EA8}" destId="{30F967B6-F9AE-4D7A-B4B1-8D510B8BA3BD}" srcOrd="2" destOrd="0" parTransId="{2F6E37A7-50D5-48AB-AFFE-28C299C58DDF}" sibTransId="{E4643E8A-F6A3-48B0-A453-3518E48D8BB8}"/>
    <dgm:cxn modelId="{4BF7C477-998C-46D2-8C4C-EB3058815350}" type="presOf" srcId="{30F967B6-F9AE-4D7A-B4B1-8D510B8BA3BD}" destId="{5F63CDB8-3EE9-437A-91DE-62D45EAD2B58}" srcOrd="1" destOrd="0" presId="urn:microsoft.com/office/officeart/2005/8/layout/chart3"/>
    <dgm:cxn modelId="{0E595582-C837-48E4-B1D4-CB448FE107CD}" type="presOf" srcId="{3B7044A6-3767-4CB0-81A1-CA389777407F}" destId="{994BD2F7-F13E-46A6-AE70-E0832CA23EB7}" srcOrd="1" destOrd="0" presId="urn:microsoft.com/office/officeart/2005/8/layout/chart3"/>
    <dgm:cxn modelId="{93B95F86-04C7-4FE4-8EC5-FBDCFC19DF4D}" type="presOf" srcId="{30F967B6-F9AE-4D7A-B4B1-8D510B8BA3BD}" destId="{DD5EC772-3F0A-443A-B1EC-13E29414D7D5}" srcOrd="0" destOrd="0" presId="urn:microsoft.com/office/officeart/2005/8/layout/chart3"/>
    <dgm:cxn modelId="{82503395-F81F-4396-8013-6473896FB58C}" type="presOf" srcId="{BC7E2611-3FEC-42AA-86BD-48A6488EF0A8}" destId="{109742C7-E56C-49EE-89E7-9D51B6AE6EEC}" srcOrd="1" destOrd="0" presId="urn:microsoft.com/office/officeart/2005/8/layout/chart3"/>
    <dgm:cxn modelId="{4CAE0296-76B0-4F9E-A4F5-444AE4C1615D}" type="presOf" srcId="{B7684001-1E70-41D5-9C91-6B9AD6F74EA8}" destId="{4D303C86-2055-4629-AF48-90E793C80FBB}" srcOrd="0" destOrd="0" presId="urn:microsoft.com/office/officeart/2005/8/layout/chart3"/>
    <dgm:cxn modelId="{380DDD99-415A-4B7A-BCE7-FBA5EE9AD9B9}" srcId="{B7684001-1E70-41D5-9C91-6B9AD6F74EA8}" destId="{BC7E2611-3FEC-42AA-86BD-48A6488EF0A8}" srcOrd="5" destOrd="0" parTransId="{F578035A-5222-4188-BF38-7DC2E506E815}" sibTransId="{A70A2363-57A2-4582-8146-D95033E9C150}"/>
    <dgm:cxn modelId="{74FDBC9E-8F70-4276-8584-874E3F38BE6D}" type="presOf" srcId="{1C63EE8E-A41C-4742-8636-41F3DAF7463F}" destId="{75D1F832-4E15-499F-985F-3839CB499EB6}" srcOrd="0" destOrd="0" presId="urn:microsoft.com/office/officeart/2005/8/layout/chart3"/>
    <dgm:cxn modelId="{AD40D3B7-D160-425B-A1C7-542A5483D046}" type="presOf" srcId="{1C63EE8E-A41C-4742-8636-41F3DAF7463F}" destId="{121EDE91-6E13-4350-9F1F-619589624ADB}" srcOrd="1" destOrd="0" presId="urn:microsoft.com/office/officeart/2005/8/layout/chart3"/>
    <dgm:cxn modelId="{E7D82CBD-41CC-4B10-93E0-D190905DADAD}" type="presOf" srcId="{0C01286F-BA5B-493F-B32B-A23109835D97}" destId="{BC81563C-EE2B-4F15-A147-D1B5533BE93E}" srcOrd="0" destOrd="0" presId="urn:microsoft.com/office/officeart/2005/8/layout/chart3"/>
    <dgm:cxn modelId="{3C3348E5-5B80-4B1B-B319-BD0114E053F9}" type="presOf" srcId="{8B0C5ECE-C095-4E1F-AEE7-18EFA08D9119}" destId="{357E538C-514D-4D64-87D6-984D712AA07B}" srcOrd="1" destOrd="0" presId="urn:microsoft.com/office/officeart/2005/8/layout/chart3"/>
    <dgm:cxn modelId="{86A18EEA-2C11-4FFC-82D7-5D1A46E7E256}" srcId="{B7684001-1E70-41D5-9C91-6B9AD6F74EA8}" destId="{8B0C5ECE-C095-4E1F-AEE7-18EFA08D9119}" srcOrd="4" destOrd="0" parTransId="{D1162338-AF32-4F5D-A879-74299E084C29}" sibTransId="{2DFCF57C-3994-4899-907C-23E50866AC10}"/>
    <dgm:cxn modelId="{691DB0EB-F378-4012-B9FC-4253934C385D}" srcId="{B7684001-1E70-41D5-9C91-6B9AD6F74EA8}" destId="{0C01286F-BA5B-493F-B32B-A23109835D97}" srcOrd="1" destOrd="0" parTransId="{8F6CA8E5-2CFA-404E-9EA5-AF0C8BB76369}" sibTransId="{E897B927-9A8E-45DD-BAAE-B5C4337A7818}"/>
    <dgm:cxn modelId="{8E299865-5997-4275-8B20-FA6EA2E857F8}" type="presParOf" srcId="{4D303C86-2055-4629-AF48-90E793C80FBB}" destId="{75D1F832-4E15-499F-985F-3839CB499EB6}" srcOrd="0" destOrd="0" presId="urn:microsoft.com/office/officeart/2005/8/layout/chart3"/>
    <dgm:cxn modelId="{AD3D7EAE-62A2-4FEA-8D20-1350E8BA3880}" type="presParOf" srcId="{4D303C86-2055-4629-AF48-90E793C80FBB}" destId="{121EDE91-6E13-4350-9F1F-619589624ADB}" srcOrd="1" destOrd="0" presId="urn:microsoft.com/office/officeart/2005/8/layout/chart3"/>
    <dgm:cxn modelId="{C4F04ECA-1096-42E0-801F-B1CE05EA02EB}" type="presParOf" srcId="{4D303C86-2055-4629-AF48-90E793C80FBB}" destId="{BC81563C-EE2B-4F15-A147-D1B5533BE93E}" srcOrd="2" destOrd="0" presId="urn:microsoft.com/office/officeart/2005/8/layout/chart3"/>
    <dgm:cxn modelId="{043C1708-D969-4528-842E-AE45184AB1A7}" type="presParOf" srcId="{4D303C86-2055-4629-AF48-90E793C80FBB}" destId="{7855C0B4-DA99-4146-8F37-D8D4B5ADD77E}" srcOrd="3" destOrd="0" presId="urn:microsoft.com/office/officeart/2005/8/layout/chart3"/>
    <dgm:cxn modelId="{239B3DCF-19B9-45A5-AD49-8D20E3372563}" type="presParOf" srcId="{4D303C86-2055-4629-AF48-90E793C80FBB}" destId="{DD5EC772-3F0A-443A-B1EC-13E29414D7D5}" srcOrd="4" destOrd="0" presId="urn:microsoft.com/office/officeart/2005/8/layout/chart3"/>
    <dgm:cxn modelId="{48827D67-2576-4BD2-BC37-89952483B966}" type="presParOf" srcId="{4D303C86-2055-4629-AF48-90E793C80FBB}" destId="{5F63CDB8-3EE9-437A-91DE-62D45EAD2B58}" srcOrd="5" destOrd="0" presId="urn:microsoft.com/office/officeart/2005/8/layout/chart3"/>
    <dgm:cxn modelId="{2B26BDE6-031F-47D0-877E-C06CF0752D91}" type="presParOf" srcId="{4D303C86-2055-4629-AF48-90E793C80FBB}" destId="{A631F08B-CF7F-45F1-9F1B-85F7DD08CE7B}" srcOrd="6" destOrd="0" presId="urn:microsoft.com/office/officeart/2005/8/layout/chart3"/>
    <dgm:cxn modelId="{7218B354-B318-401F-B38F-D555851530B3}" type="presParOf" srcId="{4D303C86-2055-4629-AF48-90E793C80FBB}" destId="{994BD2F7-F13E-46A6-AE70-E0832CA23EB7}" srcOrd="7" destOrd="0" presId="urn:microsoft.com/office/officeart/2005/8/layout/chart3"/>
    <dgm:cxn modelId="{FF9FCE2C-E54C-4D30-BD47-39437F1A2008}" type="presParOf" srcId="{4D303C86-2055-4629-AF48-90E793C80FBB}" destId="{5C51FB16-D396-4D23-92F2-966B4510DCF1}" srcOrd="8" destOrd="0" presId="urn:microsoft.com/office/officeart/2005/8/layout/chart3"/>
    <dgm:cxn modelId="{082C496B-87B4-4EE1-8323-9995E03E2CFD}" type="presParOf" srcId="{4D303C86-2055-4629-AF48-90E793C80FBB}" destId="{357E538C-514D-4D64-87D6-984D712AA07B}" srcOrd="9" destOrd="0" presId="urn:microsoft.com/office/officeart/2005/8/layout/chart3"/>
    <dgm:cxn modelId="{6ECFF7BB-43E8-432C-8D88-8DB61F61BD7B}" type="presParOf" srcId="{4D303C86-2055-4629-AF48-90E793C80FBB}" destId="{AC9D8840-1BEF-4239-9E54-C46C72D2CFB3}" srcOrd="10" destOrd="0" presId="urn:microsoft.com/office/officeart/2005/8/layout/chart3"/>
    <dgm:cxn modelId="{0A743801-150A-46AA-80F3-3452B31DA776}" type="presParOf" srcId="{4D303C86-2055-4629-AF48-90E793C80FBB}" destId="{109742C7-E56C-49EE-89E7-9D51B6AE6EEC}" srcOrd="11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684001-1E70-41D5-9C91-6B9AD6F74EA8}" type="doc">
      <dgm:prSet loTypeId="urn:microsoft.com/office/officeart/2005/8/layout/chart3" loCatId="relationship" qsTypeId="urn:microsoft.com/office/officeart/2005/8/quickstyle/simple1" qsCatId="simple" csTypeId="urn:microsoft.com/office/officeart/2005/8/colors/colorful3" csCatId="colorful" phldr="1"/>
      <dgm:spPr/>
    </dgm:pt>
    <dgm:pt modelId="{1C63EE8E-A41C-4742-8636-41F3DAF7463F}">
      <dgm:prSet phldrT="[Text]"/>
      <dgm:spPr>
        <a:noFill/>
        <a:ln>
          <a:noFill/>
        </a:ln>
      </dgm:spPr>
      <dgm:t>
        <a:bodyPr/>
        <a:lstStyle/>
        <a:p>
          <a:endParaRPr lang="de-DE" dirty="0"/>
        </a:p>
      </dgm:t>
    </dgm:pt>
    <dgm:pt modelId="{4E2B9A10-DDFA-46F7-A54B-E3C12A394FDD}" type="parTrans" cxnId="{2A8CDD6A-824E-4F60-8245-70455DE4DA59}">
      <dgm:prSet/>
      <dgm:spPr/>
      <dgm:t>
        <a:bodyPr/>
        <a:lstStyle/>
        <a:p>
          <a:endParaRPr lang="de-DE"/>
        </a:p>
      </dgm:t>
    </dgm:pt>
    <dgm:pt modelId="{F4544F36-76CB-44F7-B7B8-A00A88A741DF}" type="sibTrans" cxnId="{2A8CDD6A-824E-4F60-8245-70455DE4DA59}">
      <dgm:prSet/>
      <dgm:spPr/>
      <dgm:t>
        <a:bodyPr/>
        <a:lstStyle/>
        <a:p>
          <a:endParaRPr lang="de-DE"/>
        </a:p>
      </dgm:t>
    </dgm:pt>
    <dgm:pt modelId="{30F967B6-F9AE-4D7A-B4B1-8D510B8BA3BD}">
      <dgm:prSet phldrT="[Text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50000"/>
            </a:schemeClr>
          </a:solidFill>
        </a:ln>
      </dgm:spPr>
      <dgm:t>
        <a:bodyPr anchor="b"/>
        <a:lstStyle/>
        <a:p>
          <a:pPr algn="ctr"/>
          <a:r>
            <a:rPr lang="de-DE" sz="2800" dirty="0"/>
            <a:t>LZVA </a:t>
          </a:r>
          <a:br>
            <a:rPr lang="de-DE" sz="2800" dirty="0"/>
          </a:br>
          <a:r>
            <a:rPr lang="de-DE" sz="2800" dirty="0"/>
            <a:t>De</a:t>
          </a:r>
          <a:br>
            <a:rPr lang="de-DE" sz="2800" dirty="0"/>
          </a:br>
          <a:r>
            <a:rPr lang="de-DE" sz="2800" dirty="0"/>
            <a:t>1/4</a:t>
          </a:r>
        </a:p>
      </dgm:t>
    </dgm:pt>
    <dgm:pt modelId="{2F6E37A7-50D5-48AB-AFFE-28C299C58DDF}" type="parTrans" cxnId="{6F81FA54-7707-4F83-8E67-73DCE1F50214}">
      <dgm:prSet/>
      <dgm:spPr/>
      <dgm:t>
        <a:bodyPr/>
        <a:lstStyle/>
        <a:p>
          <a:endParaRPr lang="de-DE"/>
        </a:p>
      </dgm:t>
    </dgm:pt>
    <dgm:pt modelId="{E4643E8A-F6A3-48B0-A453-3518E48D8BB8}" type="sibTrans" cxnId="{6F81FA54-7707-4F83-8E67-73DCE1F50214}">
      <dgm:prSet/>
      <dgm:spPr/>
      <dgm:t>
        <a:bodyPr/>
        <a:lstStyle/>
        <a:p>
          <a:endParaRPr lang="de-DE"/>
        </a:p>
      </dgm:t>
    </dgm:pt>
    <dgm:pt modelId="{3B7044A6-3767-4CB0-81A1-CA389777407F}">
      <dgm:prSet phldrT="[Text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50000"/>
            </a:schemeClr>
          </a:solidFill>
        </a:ln>
      </dgm:spPr>
      <dgm:t>
        <a:bodyPr anchor="t"/>
        <a:lstStyle/>
        <a:p>
          <a:r>
            <a:rPr lang="de-DE" sz="2800" dirty="0"/>
            <a:t>LZVA </a:t>
          </a:r>
          <a:br>
            <a:rPr lang="de-DE" sz="2800" dirty="0"/>
          </a:br>
          <a:r>
            <a:rPr lang="de-DE" sz="2800" dirty="0"/>
            <a:t>Ma</a:t>
          </a:r>
          <a:br>
            <a:rPr lang="de-DE" sz="2800" dirty="0"/>
          </a:br>
          <a:r>
            <a:rPr lang="de-DE" sz="2800" dirty="0"/>
            <a:t> 1/4</a:t>
          </a:r>
        </a:p>
      </dgm:t>
    </dgm:pt>
    <dgm:pt modelId="{3A23EFA9-3269-4AB5-B879-E35B93FED128}" type="parTrans" cxnId="{C2B0B150-FF8D-4359-A7DE-BA52CAEE5EC7}">
      <dgm:prSet/>
      <dgm:spPr/>
      <dgm:t>
        <a:bodyPr/>
        <a:lstStyle/>
        <a:p>
          <a:endParaRPr lang="de-DE"/>
        </a:p>
      </dgm:t>
    </dgm:pt>
    <dgm:pt modelId="{E0BCF593-FDB4-461D-BA64-DBD803E3E6E1}" type="sibTrans" cxnId="{C2B0B150-FF8D-4359-A7DE-BA52CAEE5EC7}">
      <dgm:prSet/>
      <dgm:spPr/>
      <dgm:t>
        <a:bodyPr/>
        <a:lstStyle/>
        <a:p>
          <a:endParaRPr lang="de-DE"/>
        </a:p>
      </dgm:t>
    </dgm:pt>
    <dgm:pt modelId="{7ED786EB-8933-4206-8E6A-6F649A312F17}">
      <dgm:prSet phldrT="[Text]"/>
      <dgm:spPr>
        <a:noFill/>
        <a:ln>
          <a:noFill/>
        </a:ln>
      </dgm:spPr>
      <dgm:t>
        <a:bodyPr/>
        <a:lstStyle/>
        <a:p>
          <a:endParaRPr lang="de-DE" dirty="0"/>
        </a:p>
      </dgm:t>
    </dgm:pt>
    <dgm:pt modelId="{F2391789-A1B7-4D47-A91C-3FFA9106434F}" type="parTrans" cxnId="{5B052D9E-98CF-49C5-A6C8-85D53BD8FA00}">
      <dgm:prSet/>
      <dgm:spPr/>
      <dgm:t>
        <a:bodyPr/>
        <a:lstStyle/>
        <a:p>
          <a:endParaRPr lang="de-DE"/>
        </a:p>
      </dgm:t>
    </dgm:pt>
    <dgm:pt modelId="{E133FDBA-B1BB-4498-BAED-2C20CDCB2D84}" type="sibTrans" cxnId="{5B052D9E-98CF-49C5-A6C8-85D53BD8FA00}">
      <dgm:prSet/>
      <dgm:spPr/>
      <dgm:t>
        <a:bodyPr/>
        <a:lstStyle/>
        <a:p>
          <a:endParaRPr lang="de-DE"/>
        </a:p>
      </dgm:t>
    </dgm:pt>
    <dgm:pt modelId="{4D303C86-2055-4629-AF48-90E793C80FBB}" type="pres">
      <dgm:prSet presAssocID="{B7684001-1E70-41D5-9C91-6B9AD6F74EA8}" presName="compositeShape" presStyleCnt="0">
        <dgm:presLayoutVars>
          <dgm:chMax val="7"/>
          <dgm:dir/>
          <dgm:resizeHandles val="exact"/>
        </dgm:presLayoutVars>
      </dgm:prSet>
      <dgm:spPr/>
    </dgm:pt>
    <dgm:pt modelId="{75D1F832-4E15-499F-985F-3839CB499EB6}" type="pres">
      <dgm:prSet presAssocID="{B7684001-1E70-41D5-9C91-6B9AD6F74EA8}" presName="wedge1" presStyleLbl="node1" presStyleIdx="0" presStyleCnt="4" custLinFactNeighborX="-3044" custLinFactNeighborY="4464"/>
      <dgm:spPr/>
    </dgm:pt>
    <dgm:pt modelId="{121EDE91-6E13-4350-9F1F-619589624ADB}" type="pres">
      <dgm:prSet presAssocID="{B7684001-1E70-41D5-9C91-6B9AD6F74EA8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BC81563C-EE2B-4F15-A147-D1B5533BE93E}" type="pres">
      <dgm:prSet presAssocID="{B7684001-1E70-41D5-9C91-6B9AD6F74EA8}" presName="wedge2" presStyleLbl="node1" presStyleIdx="1" presStyleCnt="4"/>
      <dgm:spPr/>
    </dgm:pt>
    <dgm:pt modelId="{7855C0B4-DA99-4146-8F37-D8D4B5ADD77E}" type="pres">
      <dgm:prSet presAssocID="{B7684001-1E70-41D5-9C91-6B9AD6F74EA8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D5EC772-3F0A-443A-B1EC-13E29414D7D5}" type="pres">
      <dgm:prSet presAssocID="{B7684001-1E70-41D5-9C91-6B9AD6F74EA8}" presName="wedge3" presStyleLbl="node1" presStyleIdx="2" presStyleCnt="4"/>
      <dgm:spPr/>
    </dgm:pt>
    <dgm:pt modelId="{5F63CDB8-3EE9-437A-91DE-62D45EAD2B58}" type="pres">
      <dgm:prSet presAssocID="{B7684001-1E70-41D5-9C91-6B9AD6F74EA8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043F205-81FA-4076-AD72-6DBD91BD5C49}" type="pres">
      <dgm:prSet presAssocID="{B7684001-1E70-41D5-9C91-6B9AD6F74EA8}" presName="wedge4" presStyleLbl="node1" presStyleIdx="3" presStyleCnt="4"/>
      <dgm:spPr/>
    </dgm:pt>
    <dgm:pt modelId="{2385D5FD-BA4E-43F3-BD35-75210BD625E8}" type="pres">
      <dgm:prSet presAssocID="{B7684001-1E70-41D5-9C91-6B9AD6F74EA8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4C6DE303-5794-4AE1-9953-4E2814927897}" type="presOf" srcId="{30F967B6-F9AE-4D7A-B4B1-8D510B8BA3BD}" destId="{DD5EC772-3F0A-443A-B1EC-13E29414D7D5}" srcOrd="0" destOrd="0" presId="urn:microsoft.com/office/officeart/2005/8/layout/chart3"/>
    <dgm:cxn modelId="{437BAB2B-AFD4-4441-B5F9-9A92729A5A82}" type="presOf" srcId="{3B7044A6-3767-4CB0-81A1-CA389777407F}" destId="{2385D5FD-BA4E-43F3-BD35-75210BD625E8}" srcOrd="1" destOrd="0" presId="urn:microsoft.com/office/officeart/2005/8/layout/chart3"/>
    <dgm:cxn modelId="{2A8CDD6A-824E-4F60-8245-70455DE4DA59}" srcId="{B7684001-1E70-41D5-9C91-6B9AD6F74EA8}" destId="{1C63EE8E-A41C-4742-8636-41F3DAF7463F}" srcOrd="0" destOrd="0" parTransId="{4E2B9A10-DDFA-46F7-A54B-E3C12A394FDD}" sibTransId="{F4544F36-76CB-44F7-B7B8-A00A88A741DF}"/>
    <dgm:cxn modelId="{C2B0B150-FF8D-4359-A7DE-BA52CAEE5EC7}" srcId="{B7684001-1E70-41D5-9C91-6B9AD6F74EA8}" destId="{3B7044A6-3767-4CB0-81A1-CA389777407F}" srcOrd="3" destOrd="0" parTransId="{3A23EFA9-3269-4AB5-B879-E35B93FED128}" sibTransId="{E0BCF593-FDB4-461D-BA64-DBD803E3E6E1}"/>
    <dgm:cxn modelId="{6F81FA54-7707-4F83-8E67-73DCE1F50214}" srcId="{B7684001-1E70-41D5-9C91-6B9AD6F74EA8}" destId="{30F967B6-F9AE-4D7A-B4B1-8D510B8BA3BD}" srcOrd="2" destOrd="0" parTransId="{2F6E37A7-50D5-48AB-AFFE-28C299C58DDF}" sibTransId="{E4643E8A-F6A3-48B0-A453-3518E48D8BB8}"/>
    <dgm:cxn modelId="{77BC088C-EF21-4971-A27A-C44FA70097EC}" type="presOf" srcId="{30F967B6-F9AE-4D7A-B4B1-8D510B8BA3BD}" destId="{5F63CDB8-3EE9-437A-91DE-62D45EAD2B58}" srcOrd="1" destOrd="0" presId="urn:microsoft.com/office/officeart/2005/8/layout/chart3"/>
    <dgm:cxn modelId="{4CAE0296-76B0-4F9E-A4F5-444AE4C1615D}" type="presOf" srcId="{B7684001-1E70-41D5-9C91-6B9AD6F74EA8}" destId="{4D303C86-2055-4629-AF48-90E793C80FBB}" srcOrd="0" destOrd="0" presId="urn:microsoft.com/office/officeart/2005/8/layout/chart3"/>
    <dgm:cxn modelId="{60998C98-E804-4569-B2C5-626A7CC7EB1A}" type="presOf" srcId="{3B7044A6-3767-4CB0-81A1-CA389777407F}" destId="{7043F205-81FA-4076-AD72-6DBD91BD5C49}" srcOrd="0" destOrd="0" presId="urn:microsoft.com/office/officeart/2005/8/layout/chart3"/>
    <dgm:cxn modelId="{5B052D9E-98CF-49C5-A6C8-85D53BD8FA00}" srcId="{B7684001-1E70-41D5-9C91-6B9AD6F74EA8}" destId="{7ED786EB-8933-4206-8E6A-6F649A312F17}" srcOrd="1" destOrd="0" parTransId="{F2391789-A1B7-4D47-A91C-3FFA9106434F}" sibTransId="{E133FDBA-B1BB-4498-BAED-2C20CDCB2D84}"/>
    <dgm:cxn modelId="{74FDBC9E-8F70-4276-8584-874E3F38BE6D}" type="presOf" srcId="{1C63EE8E-A41C-4742-8636-41F3DAF7463F}" destId="{75D1F832-4E15-499F-985F-3839CB499EB6}" srcOrd="0" destOrd="0" presId="urn:microsoft.com/office/officeart/2005/8/layout/chart3"/>
    <dgm:cxn modelId="{AD40D3B7-D160-425B-A1C7-542A5483D046}" type="presOf" srcId="{1C63EE8E-A41C-4742-8636-41F3DAF7463F}" destId="{121EDE91-6E13-4350-9F1F-619589624ADB}" srcOrd="1" destOrd="0" presId="urn:microsoft.com/office/officeart/2005/8/layout/chart3"/>
    <dgm:cxn modelId="{51F86AFE-607B-4419-AD4F-2E38D6E6B3BF}" type="presOf" srcId="{7ED786EB-8933-4206-8E6A-6F649A312F17}" destId="{7855C0B4-DA99-4146-8F37-D8D4B5ADD77E}" srcOrd="1" destOrd="0" presId="urn:microsoft.com/office/officeart/2005/8/layout/chart3"/>
    <dgm:cxn modelId="{BC6BD6FF-B415-42A1-8214-582433B09673}" type="presOf" srcId="{7ED786EB-8933-4206-8E6A-6F649A312F17}" destId="{BC81563C-EE2B-4F15-A147-D1B5533BE93E}" srcOrd="0" destOrd="0" presId="urn:microsoft.com/office/officeart/2005/8/layout/chart3"/>
    <dgm:cxn modelId="{8E299865-5997-4275-8B20-FA6EA2E857F8}" type="presParOf" srcId="{4D303C86-2055-4629-AF48-90E793C80FBB}" destId="{75D1F832-4E15-499F-985F-3839CB499EB6}" srcOrd="0" destOrd="0" presId="urn:microsoft.com/office/officeart/2005/8/layout/chart3"/>
    <dgm:cxn modelId="{AD3D7EAE-62A2-4FEA-8D20-1350E8BA3880}" type="presParOf" srcId="{4D303C86-2055-4629-AF48-90E793C80FBB}" destId="{121EDE91-6E13-4350-9F1F-619589624ADB}" srcOrd="1" destOrd="0" presId="urn:microsoft.com/office/officeart/2005/8/layout/chart3"/>
    <dgm:cxn modelId="{C4F04ECA-1096-42E0-801F-B1CE05EA02EB}" type="presParOf" srcId="{4D303C86-2055-4629-AF48-90E793C80FBB}" destId="{BC81563C-EE2B-4F15-A147-D1B5533BE93E}" srcOrd="2" destOrd="0" presId="urn:microsoft.com/office/officeart/2005/8/layout/chart3"/>
    <dgm:cxn modelId="{043C1708-D969-4528-842E-AE45184AB1A7}" type="presParOf" srcId="{4D303C86-2055-4629-AF48-90E793C80FBB}" destId="{7855C0B4-DA99-4146-8F37-D8D4B5ADD77E}" srcOrd="3" destOrd="0" presId="urn:microsoft.com/office/officeart/2005/8/layout/chart3"/>
    <dgm:cxn modelId="{239B3DCF-19B9-45A5-AD49-8D20E3372563}" type="presParOf" srcId="{4D303C86-2055-4629-AF48-90E793C80FBB}" destId="{DD5EC772-3F0A-443A-B1EC-13E29414D7D5}" srcOrd="4" destOrd="0" presId="urn:microsoft.com/office/officeart/2005/8/layout/chart3"/>
    <dgm:cxn modelId="{48827D67-2576-4BD2-BC37-89952483B966}" type="presParOf" srcId="{4D303C86-2055-4629-AF48-90E793C80FBB}" destId="{5F63CDB8-3EE9-437A-91DE-62D45EAD2B58}" srcOrd="5" destOrd="0" presId="urn:microsoft.com/office/officeart/2005/8/layout/chart3"/>
    <dgm:cxn modelId="{C20D162D-7264-4DCE-823E-68B35AB54D0B}" type="presParOf" srcId="{4D303C86-2055-4629-AF48-90E793C80FBB}" destId="{7043F205-81FA-4076-AD72-6DBD91BD5C49}" srcOrd="6" destOrd="0" presId="urn:microsoft.com/office/officeart/2005/8/layout/chart3"/>
    <dgm:cxn modelId="{160F982B-4EFC-4234-8CAB-6EEED4515263}" type="presParOf" srcId="{4D303C86-2055-4629-AF48-90E793C80FBB}" destId="{2385D5FD-BA4E-43F3-BD35-75210BD625E8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BD626C9-CDD6-494F-98F0-15ECA4903548}" type="doc">
      <dgm:prSet loTypeId="urn:microsoft.com/office/officeart/2005/8/layout/process4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de-DE"/>
        </a:p>
      </dgm:t>
    </dgm:pt>
    <dgm:pt modelId="{E2069AE5-0453-4922-A024-4AB7E1C52467}">
      <dgm:prSet phldrT="[Text]"/>
      <dgm:spPr/>
      <dgm:t>
        <a:bodyPr/>
        <a:lstStyle/>
        <a:p>
          <a:r>
            <a:rPr lang="de-DE" dirty="0"/>
            <a:t>Ausgleich Variante 1</a:t>
          </a:r>
        </a:p>
      </dgm:t>
    </dgm:pt>
    <dgm:pt modelId="{8F470EF0-BE85-4BFE-AC6A-134F2F401809}" type="parTrans" cxnId="{0489CD6E-8F92-4DBB-BFC6-C4CC6D4D484E}">
      <dgm:prSet/>
      <dgm:spPr/>
      <dgm:t>
        <a:bodyPr/>
        <a:lstStyle/>
        <a:p>
          <a:endParaRPr lang="de-DE"/>
        </a:p>
      </dgm:t>
    </dgm:pt>
    <dgm:pt modelId="{DFE37A07-B218-415D-832F-A24E25B32127}" type="sibTrans" cxnId="{0489CD6E-8F92-4DBB-BFC6-C4CC6D4D484E}">
      <dgm:prSet/>
      <dgm:spPr/>
      <dgm:t>
        <a:bodyPr/>
        <a:lstStyle/>
        <a:p>
          <a:endParaRPr lang="de-DE"/>
        </a:p>
      </dgm:t>
    </dgm:pt>
    <dgm:pt modelId="{1EC6AB43-2C24-4259-B956-65FB2A999287}">
      <dgm:prSet phldrT="[Text]"/>
      <dgm:spPr/>
      <dgm:t>
        <a:bodyPr/>
        <a:lstStyle/>
        <a:p>
          <a:r>
            <a:rPr lang="de-DE" dirty="0"/>
            <a:t>FG I und Prüfungsleistung ≥ 04</a:t>
          </a:r>
        </a:p>
      </dgm:t>
    </dgm:pt>
    <dgm:pt modelId="{3E050E71-5D53-4B8F-9AA1-16A7FB1FE0DB}" type="parTrans" cxnId="{88E8C9AD-2BAD-4040-89BE-021E2CB2B520}">
      <dgm:prSet/>
      <dgm:spPr/>
      <dgm:t>
        <a:bodyPr/>
        <a:lstStyle/>
        <a:p>
          <a:endParaRPr lang="de-DE"/>
        </a:p>
      </dgm:t>
    </dgm:pt>
    <dgm:pt modelId="{D5B5C742-C271-4D3F-8172-563138E56DFB}" type="sibTrans" cxnId="{88E8C9AD-2BAD-4040-89BE-021E2CB2B520}">
      <dgm:prSet/>
      <dgm:spPr/>
      <dgm:t>
        <a:bodyPr/>
        <a:lstStyle/>
        <a:p>
          <a:endParaRPr lang="de-DE"/>
        </a:p>
      </dgm:t>
    </dgm:pt>
    <dgm:pt modelId="{F4A25EFB-F01B-4F56-A0E2-9CDFC5E68E71}">
      <dgm:prSet phldrT="[Text]"/>
      <dgm:spPr/>
      <dgm:t>
        <a:bodyPr/>
        <a:lstStyle/>
        <a:p>
          <a:r>
            <a:rPr lang="de-DE" dirty="0"/>
            <a:t>FG II max. 4x &lt; 04, aber ≠ 00</a:t>
          </a:r>
        </a:p>
      </dgm:t>
    </dgm:pt>
    <dgm:pt modelId="{DC40A2C4-6548-4BED-881B-F94478BF1B48}" type="parTrans" cxnId="{33861F31-6962-484D-AF45-DDC920566CDE}">
      <dgm:prSet/>
      <dgm:spPr/>
      <dgm:t>
        <a:bodyPr/>
        <a:lstStyle/>
        <a:p>
          <a:endParaRPr lang="de-DE"/>
        </a:p>
      </dgm:t>
    </dgm:pt>
    <dgm:pt modelId="{1054980C-8555-4543-9C71-D961D89D18B3}" type="sibTrans" cxnId="{33861F31-6962-484D-AF45-DDC920566CDE}">
      <dgm:prSet/>
      <dgm:spPr/>
      <dgm:t>
        <a:bodyPr/>
        <a:lstStyle/>
        <a:p>
          <a:endParaRPr lang="de-DE"/>
        </a:p>
      </dgm:t>
    </dgm:pt>
    <dgm:pt modelId="{0AF84EBA-621A-4F48-8FBE-F0DA80AF1940}">
      <dgm:prSet phldrT="[Text]"/>
      <dgm:spPr/>
      <dgm:t>
        <a:bodyPr/>
        <a:lstStyle/>
        <a:p>
          <a:r>
            <a:rPr lang="de-DE" dirty="0"/>
            <a:t>Ausgleich mit </a:t>
          </a:r>
          <a:r>
            <a:rPr lang="de-DE" dirty="0">
              <a:latin typeface="Times New Roman" panose="02020603050405020304" pitchFamily="18" charset="0"/>
              <a:cs typeface="Times New Roman" panose="02020603050405020304" pitchFamily="18" charset="0"/>
            </a:rPr>
            <a:t>Ø ≥ 04 über alle Fächer und Gesamtprüfungsleistung</a:t>
          </a:r>
          <a:endParaRPr lang="de-DE" dirty="0"/>
        </a:p>
      </dgm:t>
    </dgm:pt>
    <dgm:pt modelId="{D6A8EB69-FBA1-4AC9-8D43-1EE346AF2C6B}" type="parTrans" cxnId="{853AA095-E186-48DB-A774-F59FB334109B}">
      <dgm:prSet/>
      <dgm:spPr/>
      <dgm:t>
        <a:bodyPr/>
        <a:lstStyle/>
        <a:p>
          <a:endParaRPr lang="de-DE"/>
        </a:p>
      </dgm:t>
    </dgm:pt>
    <dgm:pt modelId="{E0216BB7-81E6-4683-9064-F2042430ED7A}" type="sibTrans" cxnId="{853AA095-E186-48DB-A774-F59FB334109B}">
      <dgm:prSet/>
      <dgm:spPr/>
      <dgm:t>
        <a:bodyPr/>
        <a:lstStyle/>
        <a:p>
          <a:endParaRPr lang="de-DE"/>
        </a:p>
      </dgm:t>
    </dgm:pt>
    <dgm:pt modelId="{0F7280AE-13D4-4671-A0C9-2873490BA9B9}" type="pres">
      <dgm:prSet presAssocID="{BBD626C9-CDD6-494F-98F0-15ECA4903548}" presName="Name0" presStyleCnt="0">
        <dgm:presLayoutVars>
          <dgm:dir/>
          <dgm:animLvl val="lvl"/>
          <dgm:resizeHandles val="exact"/>
        </dgm:presLayoutVars>
      </dgm:prSet>
      <dgm:spPr/>
    </dgm:pt>
    <dgm:pt modelId="{DCFBBEA4-A5FB-46B6-A215-73F13DE52149}" type="pres">
      <dgm:prSet presAssocID="{0AF84EBA-621A-4F48-8FBE-F0DA80AF1940}" presName="boxAndChildren" presStyleCnt="0"/>
      <dgm:spPr/>
    </dgm:pt>
    <dgm:pt modelId="{29963B96-D3A1-48A5-808C-D510F3845244}" type="pres">
      <dgm:prSet presAssocID="{0AF84EBA-621A-4F48-8FBE-F0DA80AF1940}" presName="parentTextBox" presStyleLbl="node1" presStyleIdx="0" presStyleCnt="2"/>
      <dgm:spPr/>
    </dgm:pt>
    <dgm:pt modelId="{FA4B6CAA-0EF2-4744-9CE7-5B2B5305A943}" type="pres">
      <dgm:prSet presAssocID="{DFE37A07-B218-415D-832F-A24E25B32127}" presName="sp" presStyleCnt="0"/>
      <dgm:spPr/>
    </dgm:pt>
    <dgm:pt modelId="{78EF3FC6-CB42-4310-936C-B2A3CA5CE0FB}" type="pres">
      <dgm:prSet presAssocID="{E2069AE5-0453-4922-A024-4AB7E1C52467}" presName="arrowAndChildren" presStyleCnt="0"/>
      <dgm:spPr/>
    </dgm:pt>
    <dgm:pt modelId="{CAC38EA2-E5E7-4851-B442-674C9A32A63E}" type="pres">
      <dgm:prSet presAssocID="{E2069AE5-0453-4922-A024-4AB7E1C52467}" presName="parentTextArrow" presStyleLbl="node1" presStyleIdx="0" presStyleCnt="2"/>
      <dgm:spPr/>
    </dgm:pt>
    <dgm:pt modelId="{D35E2A67-AD1E-455A-8B55-4F05D75E7CC0}" type="pres">
      <dgm:prSet presAssocID="{E2069AE5-0453-4922-A024-4AB7E1C52467}" presName="arrow" presStyleLbl="node1" presStyleIdx="1" presStyleCnt="2"/>
      <dgm:spPr/>
    </dgm:pt>
    <dgm:pt modelId="{75CD4237-2480-4B41-B712-0FC87F1DC0E1}" type="pres">
      <dgm:prSet presAssocID="{E2069AE5-0453-4922-A024-4AB7E1C52467}" presName="descendantArrow" presStyleCnt="0"/>
      <dgm:spPr/>
    </dgm:pt>
    <dgm:pt modelId="{C874A34A-4039-4DA7-A59B-5A1A60514496}" type="pres">
      <dgm:prSet presAssocID="{1EC6AB43-2C24-4259-B956-65FB2A999287}" presName="childTextArrow" presStyleLbl="fgAccFollowNode1" presStyleIdx="0" presStyleCnt="2">
        <dgm:presLayoutVars>
          <dgm:bulletEnabled val="1"/>
        </dgm:presLayoutVars>
      </dgm:prSet>
      <dgm:spPr/>
    </dgm:pt>
    <dgm:pt modelId="{44C76400-8D24-4336-B836-CEDC54BD7674}" type="pres">
      <dgm:prSet presAssocID="{F4A25EFB-F01B-4F56-A0E2-9CDFC5E68E71}" presName="childTextArrow" presStyleLbl="fgAccFollowNode1" presStyleIdx="1" presStyleCnt="2">
        <dgm:presLayoutVars>
          <dgm:bulletEnabled val="1"/>
        </dgm:presLayoutVars>
      </dgm:prSet>
      <dgm:spPr/>
    </dgm:pt>
  </dgm:ptLst>
  <dgm:cxnLst>
    <dgm:cxn modelId="{6B0F3718-E4BA-42E5-95E4-F53BE8DEC9CC}" type="presOf" srcId="{E2069AE5-0453-4922-A024-4AB7E1C52467}" destId="{CAC38EA2-E5E7-4851-B442-674C9A32A63E}" srcOrd="0" destOrd="0" presId="urn:microsoft.com/office/officeart/2005/8/layout/process4"/>
    <dgm:cxn modelId="{33861F31-6962-484D-AF45-DDC920566CDE}" srcId="{E2069AE5-0453-4922-A024-4AB7E1C52467}" destId="{F4A25EFB-F01B-4F56-A0E2-9CDFC5E68E71}" srcOrd="1" destOrd="0" parTransId="{DC40A2C4-6548-4BED-881B-F94478BF1B48}" sibTransId="{1054980C-8555-4543-9C71-D961D89D18B3}"/>
    <dgm:cxn modelId="{EEEDEA6B-B42F-4CC8-9AE2-CB78533542C5}" type="presOf" srcId="{F4A25EFB-F01B-4F56-A0E2-9CDFC5E68E71}" destId="{44C76400-8D24-4336-B836-CEDC54BD7674}" srcOrd="0" destOrd="0" presId="urn:microsoft.com/office/officeart/2005/8/layout/process4"/>
    <dgm:cxn modelId="{258B0F6E-CA68-47A2-B322-5843C557F466}" type="presOf" srcId="{E2069AE5-0453-4922-A024-4AB7E1C52467}" destId="{D35E2A67-AD1E-455A-8B55-4F05D75E7CC0}" srcOrd="1" destOrd="0" presId="urn:microsoft.com/office/officeart/2005/8/layout/process4"/>
    <dgm:cxn modelId="{0489CD6E-8F92-4DBB-BFC6-C4CC6D4D484E}" srcId="{BBD626C9-CDD6-494F-98F0-15ECA4903548}" destId="{E2069AE5-0453-4922-A024-4AB7E1C52467}" srcOrd="0" destOrd="0" parTransId="{8F470EF0-BE85-4BFE-AC6A-134F2F401809}" sibTransId="{DFE37A07-B218-415D-832F-A24E25B32127}"/>
    <dgm:cxn modelId="{853AA095-E186-48DB-A774-F59FB334109B}" srcId="{BBD626C9-CDD6-494F-98F0-15ECA4903548}" destId="{0AF84EBA-621A-4F48-8FBE-F0DA80AF1940}" srcOrd="1" destOrd="0" parTransId="{D6A8EB69-FBA1-4AC9-8D43-1EE346AF2C6B}" sibTransId="{E0216BB7-81E6-4683-9064-F2042430ED7A}"/>
    <dgm:cxn modelId="{88E8C9AD-2BAD-4040-89BE-021E2CB2B520}" srcId="{E2069AE5-0453-4922-A024-4AB7E1C52467}" destId="{1EC6AB43-2C24-4259-B956-65FB2A999287}" srcOrd="0" destOrd="0" parTransId="{3E050E71-5D53-4B8F-9AA1-16A7FB1FE0DB}" sibTransId="{D5B5C742-C271-4D3F-8172-563138E56DFB}"/>
    <dgm:cxn modelId="{5FCF61CB-C2B2-47F4-A327-13C113D268C1}" type="presOf" srcId="{0AF84EBA-621A-4F48-8FBE-F0DA80AF1940}" destId="{29963B96-D3A1-48A5-808C-D510F3845244}" srcOrd="0" destOrd="0" presId="urn:microsoft.com/office/officeart/2005/8/layout/process4"/>
    <dgm:cxn modelId="{7E5511DE-510B-456C-B38E-C3BA08129DC2}" type="presOf" srcId="{BBD626C9-CDD6-494F-98F0-15ECA4903548}" destId="{0F7280AE-13D4-4671-A0C9-2873490BA9B9}" srcOrd="0" destOrd="0" presId="urn:microsoft.com/office/officeart/2005/8/layout/process4"/>
    <dgm:cxn modelId="{038503F9-F741-45A7-B86A-982634DD46F6}" type="presOf" srcId="{1EC6AB43-2C24-4259-B956-65FB2A999287}" destId="{C874A34A-4039-4DA7-A59B-5A1A60514496}" srcOrd="0" destOrd="0" presId="urn:microsoft.com/office/officeart/2005/8/layout/process4"/>
    <dgm:cxn modelId="{1A336E99-F444-4E90-AEF5-2E47B2D9EF8B}" type="presParOf" srcId="{0F7280AE-13D4-4671-A0C9-2873490BA9B9}" destId="{DCFBBEA4-A5FB-46B6-A215-73F13DE52149}" srcOrd="0" destOrd="0" presId="urn:microsoft.com/office/officeart/2005/8/layout/process4"/>
    <dgm:cxn modelId="{2B23CE08-4380-407E-AD84-60478C56ACDC}" type="presParOf" srcId="{DCFBBEA4-A5FB-46B6-A215-73F13DE52149}" destId="{29963B96-D3A1-48A5-808C-D510F3845244}" srcOrd="0" destOrd="0" presId="urn:microsoft.com/office/officeart/2005/8/layout/process4"/>
    <dgm:cxn modelId="{FFE18E22-E809-446C-A345-27B43923E31A}" type="presParOf" srcId="{0F7280AE-13D4-4671-A0C9-2873490BA9B9}" destId="{FA4B6CAA-0EF2-4744-9CE7-5B2B5305A943}" srcOrd="1" destOrd="0" presId="urn:microsoft.com/office/officeart/2005/8/layout/process4"/>
    <dgm:cxn modelId="{B34B1346-4B69-4410-B973-5D54B95BC62E}" type="presParOf" srcId="{0F7280AE-13D4-4671-A0C9-2873490BA9B9}" destId="{78EF3FC6-CB42-4310-936C-B2A3CA5CE0FB}" srcOrd="2" destOrd="0" presId="urn:microsoft.com/office/officeart/2005/8/layout/process4"/>
    <dgm:cxn modelId="{A53C6E4D-D07D-485A-A210-7FA1AA2A9B21}" type="presParOf" srcId="{78EF3FC6-CB42-4310-936C-B2A3CA5CE0FB}" destId="{CAC38EA2-E5E7-4851-B442-674C9A32A63E}" srcOrd="0" destOrd="0" presId="urn:microsoft.com/office/officeart/2005/8/layout/process4"/>
    <dgm:cxn modelId="{202280E0-5C50-47AB-A666-232068D8D9E4}" type="presParOf" srcId="{78EF3FC6-CB42-4310-936C-B2A3CA5CE0FB}" destId="{D35E2A67-AD1E-455A-8B55-4F05D75E7CC0}" srcOrd="1" destOrd="0" presId="urn:microsoft.com/office/officeart/2005/8/layout/process4"/>
    <dgm:cxn modelId="{F32497E5-7DCD-46AA-99F6-9B3721922D81}" type="presParOf" srcId="{78EF3FC6-CB42-4310-936C-B2A3CA5CE0FB}" destId="{75CD4237-2480-4B41-B712-0FC87F1DC0E1}" srcOrd="2" destOrd="0" presId="urn:microsoft.com/office/officeart/2005/8/layout/process4"/>
    <dgm:cxn modelId="{A926EA11-351B-4D8E-9616-2CCA21A9AC5E}" type="presParOf" srcId="{75CD4237-2480-4B41-B712-0FC87F1DC0E1}" destId="{C874A34A-4039-4DA7-A59B-5A1A60514496}" srcOrd="0" destOrd="0" presId="urn:microsoft.com/office/officeart/2005/8/layout/process4"/>
    <dgm:cxn modelId="{BB08213C-2CE4-492F-9AA5-8CE5B855E2DB}" type="presParOf" srcId="{75CD4237-2480-4B41-B712-0FC87F1DC0E1}" destId="{44C76400-8D24-4336-B836-CEDC54BD7674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BD626C9-CDD6-494F-98F0-15ECA4903548}" type="doc">
      <dgm:prSet loTypeId="urn:microsoft.com/office/officeart/2005/8/layout/process4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de-DE"/>
        </a:p>
      </dgm:t>
    </dgm:pt>
    <dgm:pt modelId="{E2069AE5-0453-4922-A024-4AB7E1C52467}">
      <dgm:prSet phldrT="[Text]" custT="1"/>
      <dgm:spPr/>
      <dgm:t>
        <a:bodyPr/>
        <a:lstStyle/>
        <a:p>
          <a:r>
            <a:rPr lang="de-DE" sz="3500" dirty="0"/>
            <a:t>Ausgleich Variante 2</a:t>
          </a:r>
        </a:p>
      </dgm:t>
    </dgm:pt>
    <dgm:pt modelId="{8F470EF0-BE85-4BFE-AC6A-134F2F401809}" type="parTrans" cxnId="{0489CD6E-8F92-4DBB-BFC6-C4CC6D4D484E}">
      <dgm:prSet/>
      <dgm:spPr/>
      <dgm:t>
        <a:bodyPr/>
        <a:lstStyle/>
        <a:p>
          <a:endParaRPr lang="de-DE"/>
        </a:p>
      </dgm:t>
    </dgm:pt>
    <dgm:pt modelId="{DFE37A07-B218-415D-832F-A24E25B32127}" type="sibTrans" cxnId="{0489CD6E-8F92-4DBB-BFC6-C4CC6D4D484E}">
      <dgm:prSet/>
      <dgm:spPr/>
      <dgm:t>
        <a:bodyPr/>
        <a:lstStyle/>
        <a:p>
          <a:endParaRPr lang="de-DE"/>
        </a:p>
      </dgm:t>
    </dgm:pt>
    <dgm:pt modelId="{1EC6AB43-2C24-4259-B956-65FB2A999287}">
      <dgm:prSet phldrT="[Text]" custT="1"/>
      <dgm:spPr/>
      <dgm:t>
        <a:bodyPr/>
        <a:lstStyle/>
        <a:p>
          <a:r>
            <a:rPr lang="de-DE" sz="2400" dirty="0"/>
            <a:t>Max. 1x FG I und Prüfungsleistung </a:t>
          </a:r>
          <a:br>
            <a:rPr lang="de-DE" sz="2400" dirty="0"/>
          </a:br>
          <a:r>
            <a:rPr lang="de-DE" sz="2400" dirty="0"/>
            <a:t>&lt; 04, aber ≠ 00</a:t>
          </a:r>
        </a:p>
      </dgm:t>
    </dgm:pt>
    <dgm:pt modelId="{3E050E71-5D53-4B8F-9AA1-16A7FB1FE0DB}" type="parTrans" cxnId="{88E8C9AD-2BAD-4040-89BE-021E2CB2B520}">
      <dgm:prSet/>
      <dgm:spPr/>
      <dgm:t>
        <a:bodyPr/>
        <a:lstStyle/>
        <a:p>
          <a:endParaRPr lang="de-DE"/>
        </a:p>
      </dgm:t>
    </dgm:pt>
    <dgm:pt modelId="{D5B5C742-C271-4D3F-8172-563138E56DFB}" type="sibTrans" cxnId="{88E8C9AD-2BAD-4040-89BE-021E2CB2B520}">
      <dgm:prSet/>
      <dgm:spPr/>
      <dgm:t>
        <a:bodyPr/>
        <a:lstStyle/>
        <a:p>
          <a:endParaRPr lang="de-DE"/>
        </a:p>
      </dgm:t>
    </dgm:pt>
    <dgm:pt modelId="{F4A25EFB-F01B-4F56-A0E2-9CDFC5E68E71}">
      <dgm:prSet phldrT="[Text]" custT="1"/>
      <dgm:spPr/>
      <dgm:t>
        <a:bodyPr/>
        <a:lstStyle/>
        <a:p>
          <a:r>
            <a:rPr lang="de-DE" sz="2400" dirty="0"/>
            <a:t>Max. 3x FG II </a:t>
          </a:r>
          <a:br>
            <a:rPr lang="de-DE" sz="2400" dirty="0"/>
          </a:br>
          <a:r>
            <a:rPr lang="de-DE" sz="2400" dirty="0"/>
            <a:t>&lt; 04, aber ≠ 00 </a:t>
          </a:r>
        </a:p>
      </dgm:t>
    </dgm:pt>
    <dgm:pt modelId="{DC40A2C4-6548-4BED-881B-F94478BF1B48}" type="parTrans" cxnId="{33861F31-6962-484D-AF45-DDC920566CDE}">
      <dgm:prSet/>
      <dgm:spPr/>
      <dgm:t>
        <a:bodyPr/>
        <a:lstStyle/>
        <a:p>
          <a:endParaRPr lang="de-DE"/>
        </a:p>
      </dgm:t>
    </dgm:pt>
    <dgm:pt modelId="{1054980C-8555-4543-9C71-D961D89D18B3}" type="sibTrans" cxnId="{33861F31-6962-484D-AF45-DDC920566CDE}">
      <dgm:prSet/>
      <dgm:spPr/>
      <dgm:t>
        <a:bodyPr/>
        <a:lstStyle/>
        <a:p>
          <a:endParaRPr lang="de-DE"/>
        </a:p>
      </dgm:t>
    </dgm:pt>
    <dgm:pt modelId="{0AF84EBA-621A-4F48-8FBE-F0DA80AF1940}">
      <dgm:prSet phldrT="[Text]" custT="1"/>
      <dgm:spPr/>
      <dgm:t>
        <a:bodyPr/>
        <a:lstStyle/>
        <a:p>
          <a:r>
            <a:rPr lang="de-DE" sz="3500" dirty="0"/>
            <a:t>Ausgleich mit</a:t>
          </a:r>
        </a:p>
      </dgm:t>
    </dgm:pt>
    <dgm:pt modelId="{D6A8EB69-FBA1-4AC9-8D43-1EE346AF2C6B}" type="parTrans" cxnId="{853AA095-E186-48DB-A774-F59FB334109B}">
      <dgm:prSet/>
      <dgm:spPr/>
      <dgm:t>
        <a:bodyPr/>
        <a:lstStyle/>
        <a:p>
          <a:endParaRPr lang="de-DE"/>
        </a:p>
      </dgm:t>
    </dgm:pt>
    <dgm:pt modelId="{E0216BB7-81E6-4683-9064-F2042430ED7A}" type="sibTrans" cxnId="{853AA095-E186-48DB-A774-F59FB334109B}">
      <dgm:prSet/>
      <dgm:spPr/>
      <dgm:t>
        <a:bodyPr/>
        <a:lstStyle/>
        <a:p>
          <a:endParaRPr lang="de-DE"/>
        </a:p>
      </dgm:t>
    </dgm:pt>
    <dgm:pt modelId="{9E8C13C4-EE04-441D-9A28-F99F9446AABC}">
      <dgm:prSet phldrT="[Text]" custT="1"/>
      <dgm:spPr/>
      <dgm:t>
        <a:bodyPr/>
        <a:lstStyle/>
        <a:p>
          <a:r>
            <a:rPr lang="de-DE" sz="1750" dirty="0">
              <a:latin typeface="Times New Roman" panose="02020603050405020304" pitchFamily="18" charset="0"/>
              <a:cs typeface="Times New Roman" panose="02020603050405020304" pitchFamily="18" charset="0"/>
            </a:rPr>
            <a:t>Ø ≥ 04 über alle Fächer und Gesamtprüfungsleistung</a:t>
          </a:r>
          <a:endParaRPr lang="de-DE" sz="1750" dirty="0"/>
        </a:p>
      </dgm:t>
    </dgm:pt>
    <dgm:pt modelId="{5BE5724B-A8C7-4133-916C-072432325260}" type="parTrans" cxnId="{AD03F1FD-474D-4262-B594-0F27366F8E24}">
      <dgm:prSet/>
      <dgm:spPr/>
      <dgm:t>
        <a:bodyPr/>
        <a:lstStyle/>
        <a:p>
          <a:endParaRPr lang="de-DE"/>
        </a:p>
      </dgm:t>
    </dgm:pt>
    <dgm:pt modelId="{50A544BF-5874-4277-B546-9C7A91320527}" type="sibTrans" cxnId="{AD03F1FD-474D-4262-B594-0F27366F8E24}">
      <dgm:prSet/>
      <dgm:spPr/>
      <dgm:t>
        <a:bodyPr/>
        <a:lstStyle/>
        <a:p>
          <a:endParaRPr lang="de-DE"/>
        </a:p>
      </dgm:t>
    </dgm:pt>
    <dgm:pt modelId="{2EF3F789-A8E0-48D2-B232-271C69E94D7A}">
      <dgm:prSet phldrT="[Text]" custT="1"/>
      <dgm:spPr/>
      <dgm:t>
        <a:bodyPr/>
        <a:lstStyle/>
        <a:p>
          <a:r>
            <a:rPr lang="de-DE" sz="1750" dirty="0">
              <a:latin typeface="Times New Roman" panose="02020603050405020304" pitchFamily="18" charset="0"/>
              <a:cs typeface="Times New Roman" panose="02020603050405020304" pitchFamily="18" charset="0"/>
            </a:rPr>
            <a:t>Ø ≥ 04 FG I und Gesamtprüfungsleistung</a:t>
          </a:r>
          <a:endParaRPr lang="de-DE" sz="1750" dirty="0"/>
        </a:p>
      </dgm:t>
    </dgm:pt>
    <dgm:pt modelId="{E5B1A8C0-4770-409C-8FFD-ED89B5241DF1}" type="parTrans" cxnId="{C347BC75-ED05-4F08-9E0E-4B14859E5BD8}">
      <dgm:prSet/>
      <dgm:spPr/>
      <dgm:t>
        <a:bodyPr/>
        <a:lstStyle/>
        <a:p>
          <a:endParaRPr lang="de-DE"/>
        </a:p>
      </dgm:t>
    </dgm:pt>
    <dgm:pt modelId="{2E3737BD-45B9-4123-958A-37EA388856D8}" type="sibTrans" cxnId="{C347BC75-ED05-4F08-9E0E-4B14859E5BD8}">
      <dgm:prSet/>
      <dgm:spPr/>
      <dgm:t>
        <a:bodyPr/>
        <a:lstStyle/>
        <a:p>
          <a:endParaRPr lang="de-DE"/>
        </a:p>
      </dgm:t>
    </dgm:pt>
    <dgm:pt modelId="{0F7280AE-13D4-4671-A0C9-2873490BA9B9}" type="pres">
      <dgm:prSet presAssocID="{BBD626C9-CDD6-494F-98F0-15ECA4903548}" presName="Name0" presStyleCnt="0">
        <dgm:presLayoutVars>
          <dgm:dir/>
          <dgm:animLvl val="lvl"/>
          <dgm:resizeHandles val="exact"/>
        </dgm:presLayoutVars>
      </dgm:prSet>
      <dgm:spPr/>
    </dgm:pt>
    <dgm:pt modelId="{86808FCA-1C96-4ACE-B113-D981C72EA32D}" type="pres">
      <dgm:prSet presAssocID="{0AF84EBA-621A-4F48-8FBE-F0DA80AF1940}" presName="boxAndChildren" presStyleCnt="0"/>
      <dgm:spPr/>
    </dgm:pt>
    <dgm:pt modelId="{A2FFBD51-D7F4-4AA6-B78D-81E43EFEDD56}" type="pres">
      <dgm:prSet presAssocID="{0AF84EBA-621A-4F48-8FBE-F0DA80AF1940}" presName="parentTextBox" presStyleLbl="node1" presStyleIdx="0" presStyleCnt="2"/>
      <dgm:spPr/>
    </dgm:pt>
    <dgm:pt modelId="{2180A40E-52DE-4477-9105-5AF65F6107C8}" type="pres">
      <dgm:prSet presAssocID="{0AF84EBA-621A-4F48-8FBE-F0DA80AF1940}" presName="entireBox" presStyleLbl="node1" presStyleIdx="0" presStyleCnt="2"/>
      <dgm:spPr/>
    </dgm:pt>
    <dgm:pt modelId="{8619498A-14EB-474B-8760-C2E833B0E022}" type="pres">
      <dgm:prSet presAssocID="{0AF84EBA-621A-4F48-8FBE-F0DA80AF1940}" presName="descendantBox" presStyleCnt="0"/>
      <dgm:spPr/>
    </dgm:pt>
    <dgm:pt modelId="{A79ECDC9-DCBD-4052-9915-8BC66E91B4FF}" type="pres">
      <dgm:prSet presAssocID="{9E8C13C4-EE04-441D-9A28-F99F9446AABC}" presName="childTextBox" presStyleLbl="fgAccFollowNode1" presStyleIdx="0" presStyleCnt="4">
        <dgm:presLayoutVars>
          <dgm:bulletEnabled val="1"/>
        </dgm:presLayoutVars>
      </dgm:prSet>
      <dgm:spPr/>
    </dgm:pt>
    <dgm:pt modelId="{CC07CAEE-D0D1-4FB8-9EA2-9F83A62EBE29}" type="pres">
      <dgm:prSet presAssocID="{2EF3F789-A8E0-48D2-B232-271C69E94D7A}" presName="childTextBox" presStyleLbl="fgAccFollowNode1" presStyleIdx="1" presStyleCnt="4">
        <dgm:presLayoutVars>
          <dgm:bulletEnabled val="1"/>
        </dgm:presLayoutVars>
      </dgm:prSet>
      <dgm:spPr/>
    </dgm:pt>
    <dgm:pt modelId="{FA4B6CAA-0EF2-4744-9CE7-5B2B5305A943}" type="pres">
      <dgm:prSet presAssocID="{DFE37A07-B218-415D-832F-A24E25B32127}" presName="sp" presStyleCnt="0"/>
      <dgm:spPr/>
    </dgm:pt>
    <dgm:pt modelId="{78EF3FC6-CB42-4310-936C-B2A3CA5CE0FB}" type="pres">
      <dgm:prSet presAssocID="{E2069AE5-0453-4922-A024-4AB7E1C52467}" presName="arrowAndChildren" presStyleCnt="0"/>
      <dgm:spPr/>
    </dgm:pt>
    <dgm:pt modelId="{CAC38EA2-E5E7-4851-B442-674C9A32A63E}" type="pres">
      <dgm:prSet presAssocID="{E2069AE5-0453-4922-A024-4AB7E1C52467}" presName="parentTextArrow" presStyleLbl="node1" presStyleIdx="0" presStyleCnt="2"/>
      <dgm:spPr/>
    </dgm:pt>
    <dgm:pt modelId="{D35E2A67-AD1E-455A-8B55-4F05D75E7CC0}" type="pres">
      <dgm:prSet presAssocID="{E2069AE5-0453-4922-A024-4AB7E1C52467}" presName="arrow" presStyleLbl="node1" presStyleIdx="1" presStyleCnt="2" custLinFactNeighborX="15312" custLinFactNeighborY="-301"/>
      <dgm:spPr/>
    </dgm:pt>
    <dgm:pt modelId="{75CD4237-2480-4B41-B712-0FC87F1DC0E1}" type="pres">
      <dgm:prSet presAssocID="{E2069AE5-0453-4922-A024-4AB7E1C52467}" presName="descendantArrow" presStyleCnt="0"/>
      <dgm:spPr/>
    </dgm:pt>
    <dgm:pt modelId="{C874A34A-4039-4DA7-A59B-5A1A60514496}" type="pres">
      <dgm:prSet presAssocID="{1EC6AB43-2C24-4259-B956-65FB2A999287}" presName="childTextArrow" presStyleLbl="fgAccFollowNode1" presStyleIdx="2" presStyleCnt="4">
        <dgm:presLayoutVars>
          <dgm:bulletEnabled val="1"/>
        </dgm:presLayoutVars>
      </dgm:prSet>
      <dgm:spPr/>
    </dgm:pt>
    <dgm:pt modelId="{44C76400-8D24-4336-B836-CEDC54BD7674}" type="pres">
      <dgm:prSet presAssocID="{F4A25EFB-F01B-4F56-A0E2-9CDFC5E68E71}" presName="childTextArrow" presStyleLbl="fgAccFollowNode1" presStyleIdx="3" presStyleCnt="4">
        <dgm:presLayoutVars>
          <dgm:bulletEnabled val="1"/>
        </dgm:presLayoutVars>
      </dgm:prSet>
      <dgm:spPr/>
    </dgm:pt>
  </dgm:ptLst>
  <dgm:cxnLst>
    <dgm:cxn modelId="{6B0F3718-E4BA-42E5-95E4-F53BE8DEC9CC}" type="presOf" srcId="{E2069AE5-0453-4922-A024-4AB7E1C52467}" destId="{CAC38EA2-E5E7-4851-B442-674C9A32A63E}" srcOrd="0" destOrd="0" presId="urn:microsoft.com/office/officeart/2005/8/layout/process4"/>
    <dgm:cxn modelId="{8489BE26-8212-4268-93B5-42D02E8155C2}" type="presOf" srcId="{2EF3F789-A8E0-48D2-B232-271C69E94D7A}" destId="{CC07CAEE-D0D1-4FB8-9EA2-9F83A62EBE29}" srcOrd="0" destOrd="0" presId="urn:microsoft.com/office/officeart/2005/8/layout/process4"/>
    <dgm:cxn modelId="{C46FD029-2F6A-4297-9EE4-918FA8071B38}" type="presOf" srcId="{0AF84EBA-621A-4F48-8FBE-F0DA80AF1940}" destId="{2180A40E-52DE-4477-9105-5AF65F6107C8}" srcOrd="1" destOrd="0" presId="urn:microsoft.com/office/officeart/2005/8/layout/process4"/>
    <dgm:cxn modelId="{33861F31-6962-484D-AF45-DDC920566CDE}" srcId="{E2069AE5-0453-4922-A024-4AB7E1C52467}" destId="{F4A25EFB-F01B-4F56-A0E2-9CDFC5E68E71}" srcOrd="1" destOrd="0" parTransId="{DC40A2C4-6548-4BED-881B-F94478BF1B48}" sibTransId="{1054980C-8555-4543-9C71-D961D89D18B3}"/>
    <dgm:cxn modelId="{EEEDEA6B-B42F-4CC8-9AE2-CB78533542C5}" type="presOf" srcId="{F4A25EFB-F01B-4F56-A0E2-9CDFC5E68E71}" destId="{44C76400-8D24-4336-B836-CEDC54BD7674}" srcOrd="0" destOrd="0" presId="urn:microsoft.com/office/officeart/2005/8/layout/process4"/>
    <dgm:cxn modelId="{258B0F6E-CA68-47A2-B322-5843C557F466}" type="presOf" srcId="{E2069AE5-0453-4922-A024-4AB7E1C52467}" destId="{D35E2A67-AD1E-455A-8B55-4F05D75E7CC0}" srcOrd="1" destOrd="0" presId="urn:microsoft.com/office/officeart/2005/8/layout/process4"/>
    <dgm:cxn modelId="{0489CD6E-8F92-4DBB-BFC6-C4CC6D4D484E}" srcId="{BBD626C9-CDD6-494F-98F0-15ECA4903548}" destId="{E2069AE5-0453-4922-A024-4AB7E1C52467}" srcOrd="0" destOrd="0" parTransId="{8F470EF0-BE85-4BFE-AC6A-134F2F401809}" sibTransId="{DFE37A07-B218-415D-832F-A24E25B32127}"/>
    <dgm:cxn modelId="{C347BC75-ED05-4F08-9E0E-4B14859E5BD8}" srcId="{0AF84EBA-621A-4F48-8FBE-F0DA80AF1940}" destId="{2EF3F789-A8E0-48D2-B232-271C69E94D7A}" srcOrd="1" destOrd="0" parTransId="{E5B1A8C0-4770-409C-8FFD-ED89B5241DF1}" sibTransId="{2E3737BD-45B9-4123-958A-37EA388856D8}"/>
    <dgm:cxn modelId="{853AA095-E186-48DB-A774-F59FB334109B}" srcId="{BBD626C9-CDD6-494F-98F0-15ECA4903548}" destId="{0AF84EBA-621A-4F48-8FBE-F0DA80AF1940}" srcOrd="1" destOrd="0" parTransId="{D6A8EB69-FBA1-4AC9-8D43-1EE346AF2C6B}" sibTransId="{E0216BB7-81E6-4683-9064-F2042430ED7A}"/>
    <dgm:cxn modelId="{D12BC9AC-DFE1-472B-A075-44DCFF6716C2}" type="presOf" srcId="{0AF84EBA-621A-4F48-8FBE-F0DA80AF1940}" destId="{A2FFBD51-D7F4-4AA6-B78D-81E43EFEDD56}" srcOrd="0" destOrd="0" presId="urn:microsoft.com/office/officeart/2005/8/layout/process4"/>
    <dgm:cxn modelId="{88E8C9AD-2BAD-4040-89BE-021E2CB2B520}" srcId="{E2069AE5-0453-4922-A024-4AB7E1C52467}" destId="{1EC6AB43-2C24-4259-B956-65FB2A999287}" srcOrd="0" destOrd="0" parTransId="{3E050E71-5D53-4B8F-9AA1-16A7FB1FE0DB}" sibTransId="{D5B5C742-C271-4D3F-8172-563138E56DFB}"/>
    <dgm:cxn modelId="{8CEBE6BF-C42E-4E0C-B0AD-132EE76D2125}" type="presOf" srcId="{9E8C13C4-EE04-441D-9A28-F99F9446AABC}" destId="{A79ECDC9-DCBD-4052-9915-8BC66E91B4FF}" srcOrd="0" destOrd="0" presId="urn:microsoft.com/office/officeart/2005/8/layout/process4"/>
    <dgm:cxn modelId="{7E5511DE-510B-456C-B38E-C3BA08129DC2}" type="presOf" srcId="{BBD626C9-CDD6-494F-98F0-15ECA4903548}" destId="{0F7280AE-13D4-4671-A0C9-2873490BA9B9}" srcOrd="0" destOrd="0" presId="urn:microsoft.com/office/officeart/2005/8/layout/process4"/>
    <dgm:cxn modelId="{038503F9-F741-45A7-B86A-982634DD46F6}" type="presOf" srcId="{1EC6AB43-2C24-4259-B956-65FB2A999287}" destId="{C874A34A-4039-4DA7-A59B-5A1A60514496}" srcOrd="0" destOrd="0" presId="urn:microsoft.com/office/officeart/2005/8/layout/process4"/>
    <dgm:cxn modelId="{AD03F1FD-474D-4262-B594-0F27366F8E24}" srcId="{0AF84EBA-621A-4F48-8FBE-F0DA80AF1940}" destId="{9E8C13C4-EE04-441D-9A28-F99F9446AABC}" srcOrd="0" destOrd="0" parTransId="{5BE5724B-A8C7-4133-916C-072432325260}" sibTransId="{50A544BF-5874-4277-B546-9C7A91320527}"/>
    <dgm:cxn modelId="{70A44EAD-DF62-4FBB-8098-C40D005C182F}" type="presParOf" srcId="{0F7280AE-13D4-4671-A0C9-2873490BA9B9}" destId="{86808FCA-1C96-4ACE-B113-D981C72EA32D}" srcOrd="0" destOrd="0" presId="urn:microsoft.com/office/officeart/2005/8/layout/process4"/>
    <dgm:cxn modelId="{86490B3C-410D-4F2E-8540-9408C7ADE5CA}" type="presParOf" srcId="{86808FCA-1C96-4ACE-B113-D981C72EA32D}" destId="{A2FFBD51-D7F4-4AA6-B78D-81E43EFEDD56}" srcOrd="0" destOrd="0" presId="urn:microsoft.com/office/officeart/2005/8/layout/process4"/>
    <dgm:cxn modelId="{F9115AB1-1407-44CC-9E39-CA41F50AF603}" type="presParOf" srcId="{86808FCA-1C96-4ACE-B113-D981C72EA32D}" destId="{2180A40E-52DE-4477-9105-5AF65F6107C8}" srcOrd="1" destOrd="0" presId="urn:microsoft.com/office/officeart/2005/8/layout/process4"/>
    <dgm:cxn modelId="{8DB4C76A-BBAB-4E8B-A399-357CA873BA35}" type="presParOf" srcId="{86808FCA-1C96-4ACE-B113-D981C72EA32D}" destId="{8619498A-14EB-474B-8760-C2E833B0E022}" srcOrd="2" destOrd="0" presId="urn:microsoft.com/office/officeart/2005/8/layout/process4"/>
    <dgm:cxn modelId="{9BB19B7E-9F2B-421D-AD3C-DD2F2FB5F57B}" type="presParOf" srcId="{8619498A-14EB-474B-8760-C2E833B0E022}" destId="{A79ECDC9-DCBD-4052-9915-8BC66E91B4FF}" srcOrd="0" destOrd="0" presId="urn:microsoft.com/office/officeart/2005/8/layout/process4"/>
    <dgm:cxn modelId="{4F1E0CA6-6EED-4398-BD5D-C956803CF4A9}" type="presParOf" srcId="{8619498A-14EB-474B-8760-C2E833B0E022}" destId="{CC07CAEE-D0D1-4FB8-9EA2-9F83A62EBE29}" srcOrd="1" destOrd="0" presId="urn:microsoft.com/office/officeart/2005/8/layout/process4"/>
    <dgm:cxn modelId="{FFE18E22-E809-446C-A345-27B43923E31A}" type="presParOf" srcId="{0F7280AE-13D4-4671-A0C9-2873490BA9B9}" destId="{FA4B6CAA-0EF2-4744-9CE7-5B2B5305A943}" srcOrd="1" destOrd="0" presId="urn:microsoft.com/office/officeart/2005/8/layout/process4"/>
    <dgm:cxn modelId="{B34B1346-4B69-4410-B973-5D54B95BC62E}" type="presParOf" srcId="{0F7280AE-13D4-4671-A0C9-2873490BA9B9}" destId="{78EF3FC6-CB42-4310-936C-B2A3CA5CE0FB}" srcOrd="2" destOrd="0" presId="urn:microsoft.com/office/officeart/2005/8/layout/process4"/>
    <dgm:cxn modelId="{A53C6E4D-D07D-485A-A210-7FA1AA2A9B21}" type="presParOf" srcId="{78EF3FC6-CB42-4310-936C-B2A3CA5CE0FB}" destId="{CAC38EA2-E5E7-4851-B442-674C9A32A63E}" srcOrd="0" destOrd="0" presId="urn:microsoft.com/office/officeart/2005/8/layout/process4"/>
    <dgm:cxn modelId="{202280E0-5C50-47AB-A666-232068D8D9E4}" type="presParOf" srcId="{78EF3FC6-CB42-4310-936C-B2A3CA5CE0FB}" destId="{D35E2A67-AD1E-455A-8B55-4F05D75E7CC0}" srcOrd="1" destOrd="0" presId="urn:microsoft.com/office/officeart/2005/8/layout/process4"/>
    <dgm:cxn modelId="{F32497E5-7DCD-46AA-99F6-9B3721922D81}" type="presParOf" srcId="{78EF3FC6-CB42-4310-936C-B2A3CA5CE0FB}" destId="{75CD4237-2480-4B41-B712-0FC87F1DC0E1}" srcOrd="2" destOrd="0" presId="urn:microsoft.com/office/officeart/2005/8/layout/process4"/>
    <dgm:cxn modelId="{A926EA11-351B-4D8E-9616-2CCA21A9AC5E}" type="presParOf" srcId="{75CD4237-2480-4B41-B712-0FC87F1DC0E1}" destId="{C874A34A-4039-4DA7-A59B-5A1A60514496}" srcOrd="0" destOrd="0" presId="urn:microsoft.com/office/officeart/2005/8/layout/process4"/>
    <dgm:cxn modelId="{BB08213C-2CE4-492F-9AA5-8CE5B855E2DB}" type="presParOf" srcId="{75CD4237-2480-4B41-B712-0FC87F1DC0E1}" destId="{44C76400-8D24-4336-B836-CEDC54BD7674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D1F832-4E15-499F-985F-3839CB499EB6}">
      <dsp:nvSpPr>
        <dsp:cNvPr id="0" name=""/>
        <dsp:cNvSpPr/>
      </dsp:nvSpPr>
      <dsp:spPr>
        <a:xfrm>
          <a:off x="1962226" y="657322"/>
          <a:ext cx="5760720" cy="5760720"/>
        </a:xfrm>
        <a:prstGeom prst="pie">
          <a:avLst>
            <a:gd name="adj1" fmla="val 16200000"/>
            <a:gd name="adj2" fmla="val 19800000"/>
          </a:avLst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accent4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b" anchorCtr="0">
          <a:noAutofit/>
        </a:bodyPr>
        <a:lstStyle/>
        <a:p>
          <a:pPr marL="0" lvl="0" indent="0" algn="ctr" defTabSz="9556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50" kern="1200" dirty="0"/>
            <a:t>Präsentations-prüfung </a:t>
          </a:r>
          <a:br>
            <a:rPr lang="de-DE" sz="2150" kern="1200" dirty="0"/>
          </a:br>
          <a:r>
            <a:rPr lang="de-DE" sz="2150" kern="1200" dirty="0"/>
            <a:t>1/6</a:t>
          </a:r>
        </a:p>
      </dsp:txBody>
      <dsp:txXfrm>
        <a:off x="4904308" y="1274542"/>
        <a:ext cx="1680210" cy="1234440"/>
      </dsp:txXfrm>
    </dsp:sp>
    <dsp:sp modelId="{BC81563C-EE2B-4F15-A147-D1B5533BE93E}">
      <dsp:nvSpPr>
        <dsp:cNvPr id="0" name=""/>
        <dsp:cNvSpPr/>
      </dsp:nvSpPr>
      <dsp:spPr>
        <a:xfrm>
          <a:off x="1966132" y="697115"/>
          <a:ext cx="5760720" cy="5760720"/>
        </a:xfrm>
        <a:prstGeom prst="pie">
          <a:avLst>
            <a:gd name="adj1" fmla="val 19800000"/>
            <a:gd name="adj2" fmla="val 180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556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50" kern="1200" dirty="0"/>
            <a:t>Projekt-prüfung </a:t>
          </a:r>
          <a:br>
            <a:rPr lang="de-DE" sz="2150" kern="1200" dirty="0"/>
          </a:br>
          <a:r>
            <a:rPr lang="de-DE" sz="2150" kern="1200" dirty="0"/>
            <a:t>1/6</a:t>
          </a:r>
        </a:p>
      </dsp:txBody>
      <dsp:txXfrm>
        <a:off x="5909483" y="2994545"/>
        <a:ext cx="1741932" cy="1165860"/>
      </dsp:txXfrm>
    </dsp:sp>
    <dsp:sp modelId="{DD5EC772-3F0A-443A-B1EC-13E29414D7D5}">
      <dsp:nvSpPr>
        <dsp:cNvPr id="0" name=""/>
        <dsp:cNvSpPr/>
      </dsp:nvSpPr>
      <dsp:spPr>
        <a:xfrm>
          <a:off x="1966132" y="697115"/>
          <a:ext cx="5760720" cy="5760720"/>
        </a:xfrm>
        <a:prstGeom prst="pie">
          <a:avLst>
            <a:gd name="adj1" fmla="val 1800000"/>
            <a:gd name="adj2" fmla="val 5400000"/>
          </a:avLst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556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50" kern="1200" dirty="0"/>
            <a:t>Individuelle Lernleistung 1/6</a:t>
          </a:r>
        </a:p>
      </dsp:txBody>
      <dsp:txXfrm>
        <a:off x="4908214" y="4606175"/>
        <a:ext cx="1680210" cy="1234440"/>
      </dsp:txXfrm>
    </dsp:sp>
    <dsp:sp modelId="{A631F08B-CF7F-45F1-9F1B-85F7DD08CE7B}">
      <dsp:nvSpPr>
        <dsp:cNvPr id="0" name=""/>
        <dsp:cNvSpPr/>
      </dsp:nvSpPr>
      <dsp:spPr>
        <a:xfrm>
          <a:off x="1966132" y="697115"/>
          <a:ext cx="5760720" cy="5760720"/>
        </a:xfrm>
        <a:prstGeom prst="pie">
          <a:avLst>
            <a:gd name="adj1" fmla="val 5400000"/>
            <a:gd name="adj2" fmla="val 9000000"/>
          </a:avLst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6500" kern="1200" dirty="0"/>
        </a:p>
      </dsp:txBody>
      <dsp:txXfrm>
        <a:off x="3104561" y="4606175"/>
        <a:ext cx="1680210" cy="1234440"/>
      </dsp:txXfrm>
    </dsp:sp>
    <dsp:sp modelId="{5C51FB16-D396-4D23-92F2-966B4510DCF1}">
      <dsp:nvSpPr>
        <dsp:cNvPr id="0" name=""/>
        <dsp:cNvSpPr/>
      </dsp:nvSpPr>
      <dsp:spPr>
        <a:xfrm>
          <a:off x="1966132" y="697115"/>
          <a:ext cx="5760720" cy="5760720"/>
        </a:xfrm>
        <a:prstGeom prst="pie">
          <a:avLst>
            <a:gd name="adj1" fmla="val 9000000"/>
            <a:gd name="adj2" fmla="val 12600000"/>
          </a:avLst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6500" kern="1200" dirty="0"/>
        </a:p>
      </dsp:txBody>
      <dsp:txXfrm>
        <a:off x="2055286" y="2994545"/>
        <a:ext cx="1741932" cy="1165860"/>
      </dsp:txXfrm>
    </dsp:sp>
    <dsp:sp modelId="{AC9D8840-1BEF-4239-9E54-C46C72D2CFB3}">
      <dsp:nvSpPr>
        <dsp:cNvPr id="0" name=""/>
        <dsp:cNvSpPr/>
      </dsp:nvSpPr>
      <dsp:spPr>
        <a:xfrm>
          <a:off x="1966132" y="697115"/>
          <a:ext cx="5760720" cy="5760720"/>
        </a:xfrm>
        <a:prstGeom prst="pie">
          <a:avLst>
            <a:gd name="adj1" fmla="val 12600000"/>
            <a:gd name="adj2" fmla="val 16200000"/>
          </a:avLst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6500" kern="1200" dirty="0"/>
        </a:p>
      </dsp:txBody>
      <dsp:txXfrm>
        <a:off x="3104561" y="1314335"/>
        <a:ext cx="1680210" cy="12344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D1F832-4E15-499F-985F-3839CB499EB6}">
      <dsp:nvSpPr>
        <dsp:cNvPr id="0" name=""/>
        <dsp:cNvSpPr/>
      </dsp:nvSpPr>
      <dsp:spPr>
        <a:xfrm>
          <a:off x="1997888" y="684411"/>
          <a:ext cx="5760720" cy="5760720"/>
        </a:xfrm>
        <a:prstGeom prst="pie">
          <a:avLst>
            <a:gd name="adj1" fmla="val 16200000"/>
            <a:gd name="adj2" fmla="val 0"/>
          </a:avLst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6500" kern="1200" dirty="0"/>
        </a:p>
      </dsp:txBody>
      <dsp:txXfrm>
        <a:off x="4944085" y="1750145"/>
        <a:ext cx="2125980" cy="1714500"/>
      </dsp:txXfrm>
    </dsp:sp>
    <dsp:sp modelId="{BC81563C-EE2B-4F15-A147-D1B5533BE93E}">
      <dsp:nvSpPr>
        <dsp:cNvPr id="0" name=""/>
        <dsp:cNvSpPr/>
      </dsp:nvSpPr>
      <dsp:spPr>
        <a:xfrm>
          <a:off x="1930471" y="670026"/>
          <a:ext cx="5760720" cy="5760720"/>
        </a:xfrm>
        <a:prstGeom prst="pie">
          <a:avLst>
            <a:gd name="adj1" fmla="val 0"/>
            <a:gd name="adj2" fmla="val 5400000"/>
          </a:avLst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6500" kern="1200" dirty="0"/>
        </a:p>
      </dsp:txBody>
      <dsp:txXfrm>
        <a:off x="4913701" y="3653256"/>
        <a:ext cx="2125980" cy="1714500"/>
      </dsp:txXfrm>
    </dsp:sp>
    <dsp:sp modelId="{DD5EC772-3F0A-443A-B1EC-13E29414D7D5}">
      <dsp:nvSpPr>
        <dsp:cNvPr id="0" name=""/>
        <dsp:cNvSpPr/>
      </dsp:nvSpPr>
      <dsp:spPr>
        <a:xfrm>
          <a:off x="1930471" y="670026"/>
          <a:ext cx="5760720" cy="5760720"/>
        </a:xfrm>
        <a:prstGeom prst="pie">
          <a:avLst>
            <a:gd name="adj1" fmla="val 5400000"/>
            <a:gd name="adj2" fmla="val 1080000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LZVA </a:t>
          </a:r>
          <a:br>
            <a:rPr lang="de-DE" sz="2800" kern="1200" dirty="0"/>
          </a:br>
          <a:r>
            <a:rPr lang="de-DE" sz="2800" kern="1200" dirty="0"/>
            <a:t>De</a:t>
          </a:r>
          <a:br>
            <a:rPr lang="de-DE" sz="2800" kern="1200" dirty="0"/>
          </a:br>
          <a:r>
            <a:rPr lang="de-DE" sz="2800" kern="1200" dirty="0"/>
            <a:t>1/4</a:t>
          </a:r>
        </a:p>
      </dsp:txBody>
      <dsp:txXfrm>
        <a:off x="2581981" y="3653256"/>
        <a:ext cx="2125980" cy="1714500"/>
      </dsp:txXfrm>
    </dsp:sp>
    <dsp:sp modelId="{7043F205-81FA-4076-AD72-6DBD91BD5C49}">
      <dsp:nvSpPr>
        <dsp:cNvPr id="0" name=""/>
        <dsp:cNvSpPr/>
      </dsp:nvSpPr>
      <dsp:spPr>
        <a:xfrm>
          <a:off x="1930471" y="670026"/>
          <a:ext cx="5760720" cy="5760720"/>
        </a:xfrm>
        <a:prstGeom prst="pie">
          <a:avLst>
            <a:gd name="adj1" fmla="val 10800000"/>
            <a:gd name="adj2" fmla="val 1620000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LZVA </a:t>
          </a:r>
          <a:br>
            <a:rPr lang="de-DE" sz="2800" kern="1200" dirty="0"/>
          </a:br>
          <a:r>
            <a:rPr lang="de-DE" sz="2800" kern="1200" dirty="0"/>
            <a:t>Ma</a:t>
          </a:r>
          <a:br>
            <a:rPr lang="de-DE" sz="2800" kern="1200" dirty="0"/>
          </a:br>
          <a:r>
            <a:rPr lang="de-DE" sz="2800" kern="1200" dirty="0"/>
            <a:t> 1/4</a:t>
          </a:r>
        </a:p>
      </dsp:txBody>
      <dsp:txXfrm>
        <a:off x="2581981" y="1733016"/>
        <a:ext cx="2125980" cy="17145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963B96-D3A1-48A5-808C-D510F3845244}">
      <dsp:nvSpPr>
        <dsp:cNvPr id="0" name=""/>
        <dsp:cNvSpPr/>
      </dsp:nvSpPr>
      <dsp:spPr>
        <a:xfrm>
          <a:off x="0" y="3704809"/>
          <a:ext cx="4886036" cy="243075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500" kern="1200" dirty="0"/>
            <a:t>Ausgleich mit </a:t>
          </a:r>
          <a:r>
            <a:rPr lang="de-DE" sz="3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Ø ≥ 04 über alle Fächer und Gesamtprüfungsleistung</a:t>
          </a:r>
          <a:endParaRPr lang="de-DE" sz="3500" kern="1200" dirty="0"/>
        </a:p>
      </dsp:txBody>
      <dsp:txXfrm>
        <a:off x="0" y="3704809"/>
        <a:ext cx="4886036" cy="2430755"/>
      </dsp:txXfrm>
    </dsp:sp>
    <dsp:sp modelId="{D35E2A67-AD1E-455A-8B55-4F05D75E7CC0}">
      <dsp:nvSpPr>
        <dsp:cNvPr id="0" name=""/>
        <dsp:cNvSpPr/>
      </dsp:nvSpPr>
      <dsp:spPr>
        <a:xfrm rot="10800000">
          <a:off x="0" y="2767"/>
          <a:ext cx="4886036" cy="3738502"/>
        </a:xfrm>
        <a:prstGeom prst="upArrowCallou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500" kern="1200" dirty="0"/>
            <a:t>Ausgleich Variante 1</a:t>
          </a:r>
        </a:p>
      </dsp:txBody>
      <dsp:txXfrm rot="-10800000">
        <a:off x="0" y="2767"/>
        <a:ext cx="4886036" cy="1312214"/>
      </dsp:txXfrm>
    </dsp:sp>
    <dsp:sp modelId="{C874A34A-4039-4DA7-A59B-5A1A60514496}">
      <dsp:nvSpPr>
        <dsp:cNvPr id="0" name=""/>
        <dsp:cNvSpPr/>
      </dsp:nvSpPr>
      <dsp:spPr>
        <a:xfrm>
          <a:off x="0" y="1314982"/>
          <a:ext cx="2443018" cy="1117812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FG I und Prüfungsleistung ≥ 04</a:t>
          </a:r>
        </a:p>
      </dsp:txBody>
      <dsp:txXfrm>
        <a:off x="0" y="1314982"/>
        <a:ext cx="2443018" cy="1117812"/>
      </dsp:txXfrm>
    </dsp:sp>
    <dsp:sp modelId="{44C76400-8D24-4336-B836-CEDC54BD7674}">
      <dsp:nvSpPr>
        <dsp:cNvPr id="0" name=""/>
        <dsp:cNvSpPr/>
      </dsp:nvSpPr>
      <dsp:spPr>
        <a:xfrm>
          <a:off x="2443018" y="1314982"/>
          <a:ext cx="2443018" cy="1117812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FG II max. 4x &lt; 04, aber ≠ 00</a:t>
          </a:r>
        </a:p>
      </dsp:txBody>
      <dsp:txXfrm>
        <a:off x="2443018" y="1314982"/>
        <a:ext cx="2443018" cy="11178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80A40E-52DE-4477-9105-5AF65F6107C8}">
      <dsp:nvSpPr>
        <dsp:cNvPr id="0" name=""/>
        <dsp:cNvSpPr/>
      </dsp:nvSpPr>
      <dsp:spPr>
        <a:xfrm>
          <a:off x="0" y="3699698"/>
          <a:ext cx="4886036" cy="242740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500" kern="1200" dirty="0"/>
            <a:t>Ausgleich mit</a:t>
          </a:r>
        </a:p>
      </dsp:txBody>
      <dsp:txXfrm>
        <a:off x="0" y="3699698"/>
        <a:ext cx="4886036" cy="1310797"/>
      </dsp:txXfrm>
    </dsp:sp>
    <dsp:sp modelId="{A79ECDC9-DCBD-4052-9915-8BC66E91B4FF}">
      <dsp:nvSpPr>
        <dsp:cNvPr id="0" name=""/>
        <dsp:cNvSpPr/>
      </dsp:nvSpPr>
      <dsp:spPr>
        <a:xfrm>
          <a:off x="0" y="4961948"/>
          <a:ext cx="2443018" cy="1116605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7778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Ø ≥ 04 über alle Fächer und Gesamtprüfungsleistung</a:t>
          </a:r>
          <a:endParaRPr lang="de-DE" sz="1750" kern="1200" dirty="0"/>
        </a:p>
      </dsp:txBody>
      <dsp:txXfrm>
        <a:off x="0" y="4961948"/>
        <a:ext cx="2443018" cy="1116605"/>
      </dsp:txXfrm>
    </dsp:sp>
    <dsp:sp modelId="{CC07CAEE-D0D1-4FB8-9EA2-9F83A62EBE29}">
      <dsp:nvSpPr>
        <dsp:cNvPr id="0" name=""/>
        <dsp:cNvSpPr/>
      </dsp:nvSpPr>
      <dsp:spPr>
        <a:xfrm>
          <a:off x="2443018" y="4961948"/>
          <a:ext cx="2443018" cy="1116605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7778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Ø ≥ 04 FG I und Gesamtprüfungsleistung</a:t>
          </a:r>
          <a:endParaRPr lang="de-DE" sz="1750" kern="1200" dirty="0"/>
        </a:p>
      </dsp:txBody>
      <dsp:txXfrm>
        <a:off x="2443018" y="4961948"/>
        <a:ext cx="2443018" cy="1116605"/>
      </dsp:txXfrm>
    </dsp:sp>
    <dsp:sp modelId="{D35E2A67-AD1E-455A-8B55-4F05D75E7CC0}">
      <dsp:nvSpPr>
        <dsp:cNvPr id="0" name=""/>
        <dsp:cNvSpPr/>
      </dsp:nvSpPr>
      <dsp:spPr>
        <a:xfrm rot="10800000">
          <a:off x="0" y="0"/>
          <a:ext cx="4886036" cy="3733345"/>
        </a:xfrm>
        <a:prstGeom prst="upArrowCallou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500" kern="1200" dirty="0"/>
            <a:t>Ausgleich Variante 2</a:t>
          </a:r>
        </a:p>
      </dsp:txBody>
      <dsp:txXfrm rot="-10800000">
        <a:off x="0" y="0"/>
        <a:ext cx="4886036" cy="1310404"/>
      </dsp:txXfrm>
    </dsp:sp>
    <dsp:sp modelId="{C874A34A-4039-4DA7-A59B-5A1A60514496}">
      <dsp:nvSpPr>
        <dsp:cNvPr id="0" name=""/>
        <dsp:cNvSpPr/>
      </dsp:nvSpPr>
      <dsp:spPr>
        <a:xfrm>
          <a:off x="0" y="1313168"/>
          <a:ext cx="2443018" cy="111627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Max. 1x FG I und Prüfungsleistung </a:t>
          </a:r>
          <a:br>
            <a:rPr lang="de-DE" sz="2400" kern="1200" dirty="0"/>
          </a:br>
          <a:r>
            <a:rPr lang="de-DE" sz="2400" kern="1200" dirty="0"/>
            <a:t>&lt; 04, aber ≠ 00</a:t>
          </a:r>
        </a:p>
      </dsp:txBody>
      <dsp:txXfrm>
        <a:off x="0" y="1313168"/>
        <a:ext cx="2443018" cy="1116270"/>
      </dsp:txXfrm>
    </dsp:sp>
    <dsp:sp modelId="{44C76400-8D24-4336-B836-CEDC54BD7674}">
      <dsp:nvSpPr>
        <dsp:cNvPr id="0" name=""/>
        <dsp:cNvSpPr/>
      </dsp:nvSpPr>
      <dsp:spPr>
        <a:xfrm>
          <a:off x="2443018" y="1313168"/>
          <a:ext cx="2443018" cy="111627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Max. 3x FG II </a:t>
          </a:r>
          <a:br>
            <a:rPr lang="de-DE" sz="2400" kern="1200" dirty="0"/>
          </a:br>
          <a:r>
            <a:rPr lang="de-DE" sz="2400" kern="1200" dirty="0"/>
            <a:t>&lt; 04, aber ≠ 00 </a:t>
          </a:r>
        </a:p>
      </dsp:txBody>
      <dsp:txXfrm>
        <a:off x="2443018" y="1313168"/>
        <a:ext cx="2443018" cy="11162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618745-D4DA-4F3A-9E88-2A83D7FC0E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85A4F5C-FCA0-4CB6-A27E-B0F34645B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86634C-BFC3-4F96-8505-9D223E256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3E333-7DA0-4234-8D3A-EE0B92FD237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FD0637-8010-4713-AC5A-EB6B2F47E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D1C1333-2B72-4388-85B8-C353536F1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95A28-94CA-4CF6-93C7-B886C7CE3D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2516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8D47CF-3188-4D70-AEAA-5843ED396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941B784-0780-4811-8722-9AF71DB0B0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C0182F7-1458-423E-B3B3-5B763BB54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3E333-7DA0-4234-8D3A-EE0B92FD237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095BA0E-9DEA-4599-AE28-59B8E92A8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27440F-B4BE-448D-A913-B7759E07D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95A28-94CA-4CF6-93C7-B886C7CE3D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3222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A48A6A4-C0A0-49A8-A891-4ED64CD1B0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8FB2B11-839F-47F5-83D4-8888E49FFD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E2D9FDC-EFA4-446E-A317-B053F3DC2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3E333-7DA0-4234-8D3A-EE0B92FD237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033F2B0-200D-4B4F-8F04-39F60921C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A2065A9-38C0-40A9-BAB7-6DD5FF8ED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95A28-94CA-4CF6-93C7-B886C7CE3D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5930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B00B09-7C35-446C-818F-1EDB7DD19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68BA0F-59D0-4787-9ABF-CC989B78A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7D392DA-0064-43D9-934A-8C819816B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3E333-7DA0-4234-8D3A-EE0B92FD237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0F46473-7146-4303-9C37-9D9117A6C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A2C132-4F7B-4C3E-88AC-7E4DCF7D9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95A28-94CA-4CF6-93C7-B886C7CE3D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612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0F72DD-58D9-4FD9-B6CE-E1A39C92F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116449-7261-4B35-ABBB-3BCC93846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B8BB2D9-E6BC-468F-96CE-5E50148D2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3E333-7DA0-4234-8D3A-EE0B92FD237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AD9554-8A41-4259-9A22-61D85D29C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550AAA-A822-4D62-98AE-0297B1486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95A28-94CA-4CF6-93C7-B886C7CE3D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7534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7DF7AC-8211-4030-91A4-967B26053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A2A487-B84E-4DDD-BAB2-8E86EEFBA9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A1639AD-3504-44C8-8AD4-4B6B3F248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F8CC241-D910-44E5-8FB8-49E727B28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3E333-7DA0-4234-8D3A-EE0B92FD237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B394983-E011-4749-B4B7-8C7F6C70E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A08C1CD-F2FF-4256-AF38-A031A3536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95A28-94CA-4CF6-93C7-B886C7CE3D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0068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A51FE5-5A35-467C-ADEB-F78E4A723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F535C1C-6FEE-407C-982D-33D69BF7F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3C9EAD5-15A3-48B6-8E4A-129C49A511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BAF5B44-3C9A-4043-B1A4-0B447CC91F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94E9A73-2A3D-4EE2-BD2E-CC0A918830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2669197-1DA9-4559-882C-E6B4F8515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3E333-7DA0-4234-8D3A-EE0B92FD237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686FADE-6DA2-4400-8566-E7361FB04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94D0C4-7AB3-45AF-9795-E0A16800A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95A28-94CA-4CF6-93C7-B886C7CE3D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8835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12834A-59A5-4AAE-8343-B9B4F8908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0BBCE9C-D51F-4B45-ABE2-0FBF30991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3E333-7DA0-4234-8D3A-EE0B92FD237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F8065B9-9104-4EAE-954A-BF5E589DE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32F1576-7F65-4F1C-8E5A-F3461ABB2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95A28-94CA-4CF6-93C7-B886C7CE3D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2107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9DF96BD-A337-4E2E-A347-41C845B9E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3E333-7DA0-4234-8D3A-EE0B92FD237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C5426F5-C9FE-4132-8879-96CBCCA33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B34A55C-B326-46EB-A94D-55B3F2690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95A28-94CA-4CF6-93C7-B886C7CE3D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4123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3E89F2-AF0E-4DC7-AD96-ECE1D7E86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9DAFB38-40FB-4581-9002-1A4ABEC4AB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7B95E0A-2EF9-426B-9412-88DF433244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2B0C24C-2C59-4F0D-87BC-1E4B1FF1F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3E333-7DA0-4234-8D3A-EE0B92FD237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80D9B51-E3B0-4750-A247-D145D5E18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8C41ADB-B3C6-4ACA-A3E1-8D8F6F02D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95A28-94CA-4CF6-93C7-B886C7CE3D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2406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D5F726-33CE-4193-970F-39CD871DB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95B9C3E-153F-4F76-AD74-543F1468B0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673D534-CCC4-4757-9440-CC42B55167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260B7B-6E41-4840-B9E5-8B9CD02FC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3E333-7DA0-4234-8D3A-EE0B92FD237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A74D462-083D-4B0C-A955-D642D918A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AC4166E-D00C-472C-8F10-9F870AF51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95A28-94CA-4CF6-93C7-B886C7CE3D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2433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  <a:alpha val="44000"/>
              </a:schemeClr>
            </a:gs>
            <a:gs pos="0">
              <a:schemeClr val="accent6">
                <a:lumMod val="40000"/>
                <a:lumOff val="60000"/>
              </a:schemeClr>
            </a:gs>
            <a:gs pos="12000">
              <a:schemeClr val="bg1"/>
            </a:gs>
            <a:gs pos="83000">
              <a:schemeClr val="bg1"/>
            </a:gs>
            <a:gs pos="100000">
              <a:schemeClr val="accent6">
                <a:lumMod val="20000"/>
                <a:lumOff val="80000"/>
              </a:schemeClr>
            </a:gs>
          </a:gsLst>
          <a:lin ang="528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CA87BD6-2A84-4ACD-A0D6-A4F29BDF4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42DED0C-1AE1-4EFC-B4DA-F6EFD89D6D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E7BC4AB-C245-41B3-9592-1455AAF390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3E333-7DA0-4234-8D3A-EE0B92FD237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9EB69D9-8A20-41A8-AD54-99D4652CE9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E89FB1-FF49-418A-9185-F8EBA5A839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95A28-94CA-4CF6-93C7-B886C7CE3D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9114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213054-001D-41A4-850D-10ADAD6390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b="1" dirty="0"/>
              <a:t>Gestrecktes Prüfungsverfahren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80DA09A-BEAC-499E-8DA4-98D23BC4CE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Prüfungsordnung vom 01.07.2025</a:t>
            </a:r>
          </a:p>
        </p:txBody>
      </p:sp>
    </p:spTree>
    <p:extLst>
      <p:ext uri="{BB962C8B-B14F-4D97-AF65-F5344CB8AC3E}">
        <p14:creationId xmlns:p14="http://schemas.microsoft.com/office/powerpoint/2010/main" val="3512930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  <a:alpha val="44000"/>
              </a:schemeClr>
            </a:gs>
            <a:gs pos="0">
              <a:schemeClr val="bg1">
                <a:lumMod val="65000"/>
              </a:schemeClr>
            </a:gs>
            <a:gs pos="12000">
              <a:schemeClr val="bg1"/>
            </a:gs>
            <a:gs pos="83000">
              <a:schemeClr val="bg1"/>
            </a:gs>
            <a:gs pos="100000">
              <a:schemeClr val="bg1">
                <a:lumMod val="75000"/>
              </a:schemeClr>
            </a:gs>
          </a:gsLst>
          <a:lin ang="528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0FBC17-BB1A-4C60-BD71-CA13CAB46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6" y="5770880"/>
            <a:ext cx="10515600" cy="752475"/>
          </a:xfrm>
        </p:spPr>
        <p:txBody>
          <a:bodyPr>
            <a:normAutofit fontScale="90000"/>
          </a:bodyPr>
          <a:lstStyle/>
          <a:p>
            <a:r>
              <a:rPr lang="de-DE" sz="2800" b="1" dirty="0"/>
              <a:t>Anmerkung: die Einzelleistungen und Themen werden auf dem Abschlusszeugnis vermerkt.</a:t>
            </a:r>
            <a:endParaRPr lang="de-DE" sz="2800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936382BB-DACC-4D94-8695-BE8A150368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718072"/>
              </p:ext>
            </p:extLst>
          </p:nvPr>
        </p:nvGraphicFramePr>
        <p:xfrm>
          <a:off x="838196" y="792480"/>
          <a:ext cx="10515600" cy="48993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83167387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35128064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889298022"/>
                    </a:ext>
                  </a:extLst>
                </a:gridCol>
              </a:tblGrid>
              <a:tr h="4864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sz="2400" b="1" dirty="0"/>
                        <a:t>Zeitraum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Art der Prüfung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Fächer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3859406"/>
                  </a:ext>
                </a:extLst>
              </a:tr>
              <a:tr h="1049360">
                <a:tc rowSpan="2"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de-DE" sz="2400" dirty="0"/>
                        <a:t>Halbjahr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Präsentationsprüfung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Berufsorientierung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1578609"/>
                  </a:ext>
                </a:extLst>
              </a:tr>
              <a:tr h="1049360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Projektprüfung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Profil, In, GW, </a:t>
                      </a:r>
                      <a:r>
                        <a:rPr lang="de-DE" sz="2400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Ch</a:t>
                      </a:r>
                      <a:r>
                        <a:rPr lang="de-DE" sz="24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, </a:t>
                      </a:r>
                      <a:r>
                        <a:rPr lang="de-DE" sz="2400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Ph</a:t>
                      </a:r>
                      <a:endParaRPr lang="de-DE" sz="24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3423885"/>
                  </a:ext>
                </a:extLst>
              </a:tr>
              <a:tr h="1049360">
                <a:tc rowSpan="2">
                  <a:txBody>
                    <a:bodyPr/>
                    <a:lstStyle/>
                    <a:p>
                      <a:r>
                        <a:rPr lang="de-DE" sz="2400" dirty="0"/>
                        <a:t>2. Halbjahr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6">
                            <a:lumMod val="20000"/>
                            <a:lumOff val="8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Landesweite Vergleichsarbeiten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Hauptfächer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374605"/>
                  </a:ext>
                </a:extLst>
              </a:tr>
              <a:tr h="126478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Individuelle Prüfungsleistung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alle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562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8434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  <a:alpha val="44000"/>
              </a:schemeClr>
            </a:gs>
            <a:gs pos="0">
              <a:schemeClr val="accent2">
                <a:lumMod val="60000"/>
                <a:lumOff val="40000"/>
              </a:schemeClr>
            </a:gs>
            <a:gs pos="12000">
              <a:schemeClr val="bg1"/>
            </a:gs>
            <a:gs pos="83000">
              <a:schemeClr val="bg1"/>
            </a:gs>
            <a:gs pos="100000">
              <a:schemeClr val="accent2">
                <a:lumMod val="60000"/>
                <a:lumOff val="40000"/>
              </a:schemeClr>
            </a:gs>
          </a:gsLst>
          <a:lin ang="528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15726A-241F-4D5B-B273-324DDB799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Landeszentrale Vergleichsarbeiten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226AA2-7F21-428E-98CB-63869FBD9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In Deutsch und Mathematik (10: und Französisch)</a:t>
            </a:r>
          </a:p>
          <a:p>
            <a:r>
              <a:rPr lang="de-DE" dirty="0"/>
              <a:t>Zentral festgelegter Termin</a:t>
            </a:r>
          </a:p>
          <a:p>
            <a:r>
              <a:rPr lang="de-DE" dirty="0"/>
              <a:t>Zusätzlich zu den 4 GLNs</a:t>
            </a:r>
          </a:p>
          <a:p>
            <a:r>
              <a:rPr lang="de-DE" dirty="0"/>
              <a:t>Aufgabenstellungen: </a:t>
            </a:r>
          </a:p>
          <a:p>
            <a:pPr lvl="1"/>
            <a:r>
              <a:rPr lang="de-DE" dirty="0"/>
              <a:t>grundlegende Kompetenzen des Faches </a:t>
            </a:r>
          </a:p>
          <a:p>
            <a:pPr lvl="1"/>
            <a:r>
              <a:rPr lang="de-DE" dirty="0"/>
              <a:t>Themen der Klassenstufen 8 und 9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2295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  <a:alpha val="44000"/>
              </a:schemeClr>
            </a:gs>
            <a:gs pos="0">
              <a:schemeClr val="bg1">
                <a:lumMod val="65000"/>
              </a:schemeClr>
            </a:gs>
            <a:gs pos="12000">
              <a:schemeClr val="bg1"/>
            </a:gs>
            <a:gs pos="83000">
              <a:schemeClr val="bg1"/>
            </a:gs>
            <a:gs pos="100000">
              <a:schemeClr val="bg1">
                <a:lumMod val="75000"/>
              </a:schemeClr>
            </a:gs>
          </a:gsLst>
          <a:lin ang="528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0FBC17-BB1A-4C60-BD71-CA13CAB46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6" y="5770880"/>
            <a:ext cx="10515600" cy="752475"/>
          </a:xfrm>
        </p:spPr>
        <p:txBody>
          <a:bodyPr>
            <a:normAutofit fontScale="90000"/>
          </a:bodyPr>
          <a:lstStyle/>
          <a:p>
            <a:r>
              <a:rPr lang="de-DE" sz="2800" b="1" dirty="0"/>
              <a:t>Anmerkung: die Einzelleistungen und Themen werden auf dem Abschlusszeugnis vermerkt.</a:t>
            </a:r>
            <a:endParaRPr lang="de-DE" sz="2800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936382BB-DACC-4D94-8695-BE8A150368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1112909"/>
              </p:ext>
            </p:extLst>
          </p:nvPr>
        </p:nvGraphicFramePr>
        <p:xfrm>
          <a:off x="838196" y="792480"/>
          <a:ext cx="10515600" cy="48993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83167387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35128064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889298022"/>
                    </a:ext>
                  </a:extLst>
                </a:gridCol>
              </a:tblGrid>
              <a:tr h="4864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sz="2400" b="1" dirty="0"/>
                        <a:t>Zeitraum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Art der Prüfung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Fächer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3859406"/>
                  </a:ext>
                </a:extLst>
              </a:tr>
              <a:tr h="1049360">
                <a:tc rowSpan="2"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de-DE" sz="2400" dirty="0"/>
                        <a:t>Halbjahr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Präsentationsprüfung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Berufsorientierung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1578609"/>
                  </a:ext>
                </a:extLst>
              </a:tr>
              <a:tr h="1049360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Projektprüfung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Profil, In, GW, </a:t>
                      </a:r>
                      <a:r>
                        <a:rPr lang="de-DE" sz="2400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Ch</a:t>
                      </a:r>
                      <a:r>
                        <a:rPr lang="de-DE" sz="24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, </a:t>
                      </a:r>
                      <a:r>
                        <a:rPr lang="de-DE" sz="2400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Ph</a:t>
                      </a:r>
                      <a:endParaRPr lang="de-DE" sz="24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3423885"/>
                  </a:ext>
                </a:extLst>
              </a:tr>
              <a:tr h="1049360">
                <a:tc rowSpan="2">
                  <a:txBody>
                    <a:bodyPr/>
                    <a:lstStyle/>
                    <a:p>
                      <a:r>
                        <a:rPr lang="de-DE" sz="2400" dirty="0"/>
                        <a:t>2. Halbjahr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6">
                            <a:lumMod val="20000"/>
                            <a:lumOff val="8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Landesweite Vergleichsarbeiten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Hauptfächer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374605"/>
                  </a:ext>
                </a:extLst>
              </a:tr>
              <a:tr h="126478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Individuelle Prüfungsleistung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alle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562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7102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048C5C-F041-4AFC-B51A-D726C8D3D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b="0" dirty="0"/>
              <a:t>Individuelle Prüfungsleistung</a:t>
            </a:r>
            <a:br>
              <a:rPr lang="de-DE" sz="4400" b="0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3459E47-C463-4720-B464-7079D0CA6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Mündliche Prüfung in einem selbstgewählten Fach</a:t>
            </a:r>
          </a:p>
          <a:p>
            <a:r>
              <a:rPr lang="de-DE" dirty="0"/>
              <a:t>Einzelprüfung </a:t>
            </a:r>
            <a:br>
              <a:rPr lang="de-DE" dirty="0"/>
            </a:br>
            <a:r>
              <a:rPr lang="de-DE" dirty="0"/>
              <a:t>(Fremdsprache: zwei </a:t>
            </a:r>
            <a:r>
              <a:rPr lang="de-DE" dirty="0" err="1"/>
              <a:t>SuS</a:t>
            </a:r>
            <a:r>
              <a:rPr lang="de-DE" dirty="0"/>
              <a:t>, bei praktischen Anteilen bis zu vier)</a:t>
            </a:r>
          </a:p>
          <a:p>
            <a:r>
              <a:rPr lang="de-DE" dirty="0"/>
              <a:t>20 Min. Vorbereitungszeit, ca. 15 Min. Prüfung</a:t>
            </a:r>
            <a:br>
              <a:rPr lang="de-DE" dirty="0"/>
            </a:br>
            <a:r>
              <a:rPr lang="de-DE" dirty="0"/>
              <a:t>Abweichende Zeiten bei praktischen Anteilen</a:t>
            </a:r>
          </a:p>
          <a:p>
            <a:r>
              <a:rPr lang="de-DE" dirty="0"/>
              <a:t>Nur Themen, die noch nicht geprüft wurden</a:t>
            </a:r>
          </a:p>
          <a:p>
            <a:r>
              <a:rPr lang="de-DE" dirty="0"/>
              <a:t>Alternativ: besondere Lernleistung</a:t>
            </a:r>
          </a:p>
          <a:p>
            <a:pPr lvl="1"/>
            <a:r>
              <a:rPr lang="de-DE" dirty="0"/>
              <a:t>zum Beispiel: umfassender Beitrag aus einem Wettbewerb </a:t>
            </a:r>
          </a:p>
          <a:p>
            <a:pPr lvl="1"/>
            <a:r>
              <a:rPr lang="de-DE" dirty="0"/>
              <a:t>oder Ergebnis eines umfassenden Projektes, das einem Unterrichtsfach zuzuordnen ist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969631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  <a:alpha val="44000"/>
              </a:schemeClr>
            </a:gs>
            <a:gs pos="0">
              <a:schemeClr val="bg1">
                <a:lumMod val="65000"/>
              </a:schemeClr>
            </a:gs>
            <a:gs pos="12000">
              <a:schemeClr val="bg1"/>
            </a:gs>
            <a:gs pos="83000">
              <a:schemeClr val="bg1"/>
            </a:gs>
            <a:gs pos="100000">
              <a:schemeClr val="bg1">
                <a:lumMod val="75000"/>
              </a:schemeClr>
            </a:gs>
          </a:gsLst>
          <a:lin ang="528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B64E576D-2BB3-4F4B-9570-C4F51A04E009}"/>
              </a:ext>
            </a:extLst>
          </p:cNvPr>
          <p:cNvGrpSpPr/>
          <p:nvPr/>
        </p:nvGrpSpPr>
        <p:grpSpPr>
          <a:xfrm>
            <a:off x="1062182" y="0"/>
            <a:ext cx="9864436" cy="6858000"/>
            <a:chOff x="2032000" y="719666"/>
            <a:chExt cx="8128000" cy="5418667"/>
          </a:xfrm>
        </p:grpSpPr>
        <p:graphicFrame>
          <p:nvGraphicFramePr>
            <p:cNvPr id="5" name="Diagramm 4">
              <a:extLst>
                <a:ext uri="{FF2B5EF4-FFF2-40B4-BE49-F238E27FC236}">
                  <a16:creationId xmlns:a16="http://schemas.microsoft.com/office/drawing/2014/main" id="{98C3151C-2BB0-409C-A86C-A62C6B22EA3D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174293110"/>
                </p:ext>
              </p:extLst>
            </p:nvPr>
          </p:nvGraphicFramePr>
          <p:xfrm>
            <a:off x="2032000" y="719666"/>
            <a:ext cx="8128000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graphicFrame>
          <p:nvGraphicFramePr>
            <p:cNvPr id="6" name="Diagramm 5">
              <a:extLst>
                <a:ext uri="{FF2B5EF4-FFF2-40B4-BE49-F238E27FC236}">
                  <a16:creationId xmlns:a16="http://schemas.microsoft.com/office/drawing/2014/main" id="{652BA1A5-1FAE-4C4F-8780-021E1560E1AC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231469950"/>
                </p:ext>
              </p:extLst>
            </p:nvPr>
          </p:nvGraphicFramePr>
          <p:xfrm>
            <a:off x="2032000" y="719666"/>
            <a:ext cx="8128000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8887088C-2326-4722-AFC7-3E57CF547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Ermittlung der Gesamtprüfungsleistung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63997D-B8D9-4C8C-A21E-B0275D96A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9372924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  <a:alpha val="44000"/>
              </a:schemeClr>
            </a:gs>
            <a:gs pos="0">
              <a:schemeClr val="bg1">
                <a:lumMod val="65000"/>
              </a:schemeClr>
            </a:gs>
            <a:gs pos="12000">
              <a:schemeClr val="bg1"/>
            </a:gs>
            <a:gs pos="83000">
              <a:schemeClr val="bg1"/>
            </a:gs>
            <a:gs pos="100000">
              <a:schemeClr val="bg1">
                <a:lumMod val="75000"/>
              </a:schemeClr>
            </a:gs>
          </a:gsLst>
          <a:lin ang="528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87088C-2326-4722-AFC7-3E57CF547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Abschlussbedingungen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63997D-B8D9-4C8C-A21E-B0275D96A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In </a:t>
            </a:r>
            <a:r>
              <a:rPr lang="de-DE" b="1" dirty="0"/>
              <a:t>allen Fächern</a:t>
            </a:r>
          </a:p>
          <a:p>
            <a:pPr marL="0" indent="0">
              <a:buNone/>
            </a:pPr>
            <a:r>
              <a:rPr lang="de-DE" dirty="0"/>
              <a:t>und						min. 04 Punkte</a:t>
            </a:r>
          </a:p>
          <a:p>
            <a:pPr marL="0" indent="0">
              <a:buNone/>
            </a:pPr>
            <a:r>
              <a:rPr lang="de-DE" b="1" dirty="0"/>
              <a:t>Gesamtprüfungsleistung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9900380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  <a:alpha val="44000"/>
              </a:schemeClr>
            </a:gs>
            <a:gs pos="0">
              <a:schemeClr val="bg1">
                <a:lumMod val="65000"/>
              </a:schemeClr>
            </a:gs>
            <a:gs pos="12000">
              <a:schemeClr val="bg1"/>
            </a:gs>
            <a:gs pos="83000">
              <a:schemeClr val="bg1"/>
            </a:gs>
            <a:gs pos="100000">
              <a:schemeClr val="bg1">
                <a:lumMod val="75000"/>
              </a:schemeClr>
            </a:gs>
          </a:gsLst>
          <a:lin ang="528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4D1766A0-A709-4916-9F2F-7BAC10579D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3088712"/>
              </p:ext>
            </p:extLst>
          </p:nvPr>
        </p:nvGraphicFramePr>
        <p:xfrm>
          <a:off x="1209964" y="359833"/>
          <a:ext cx="4886036" cy="613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A64EDD4F-5982-4F90-B81F-3A8665C2A5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4336742"/>
              </p:ext>
            </p:extLst>
          </p:nvPr>
        </p:nvGraphicFramePr>
        <p:xfrm>
          <a:off x="6096000" y="359833"/>
          <a:ext cx="4886036" cy="6129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5759221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  <a:alpha val="44000"/>
              </a:schemeClr>
            </a:gs>
            <a:gs pos="0">
              <a:schemeClr val="bg1">
                <a:lumMod val="65000"/>
              </a:schemeClr>
            </a:gs>
            <a:gs pos="12000">
              <a:schemeClr val="bg1"/>
            </a:gs>
            <a:gs pos="83000">
              <a:schemeClr val="bg1"/>
            </a:gs>
            <a:gs pos="100000">
              <a:schemeClr val="bg1">
                <a:lumMod val="75000"/>
              </a:schemeClr>
            </a:gs>
          </a:gsLst>
          <a:lin ang="528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3063D6-DDE6-440E-A09B-AE9095DA5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Prüfungs- und Berufsvorbereitung (</a:t>
            </a:r>
            <a:r>
              <a:rPr lang="de-DE" dirty="0" err="1"/>
              <a:t>Pb</a:t>
            </a:r>
            <a:r>
              <a:rPr lang="de-DE" dirty="0"/>
              <a:t>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DDAC320-70D5-4E58-9007-E7123CA8A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Neues Fach zur Vorbereitung und Durchführung der Prüfungsformate</a:t>
            </a:r>
          </a:p>
          <a:p>
            <a:r>
              <a:rPr lang="de-DE" dirty="0"/>
              <a:t>Zusätzlich berufsvorbereitende Themen</a:t>
            </a:r>
          </a:p>
          <a:p>
            <a:r>
              <a:rPr lang="de-DE" dirty="0"/>
              <a:t>2 Stunden in 9</a:t>
            </a:r>
          </a:p>
          <a:p>
            <a:pPr marL="457200" lvl="1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73184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  <a:alpha val="44000"/>
              </a:schemeClr>
            </a:gs>
            <a:gs pos="0">
              <a:schemeClr val="bg1">
                <a:lumMod val="65000"/>
              </a:schemeClr>
            </a:gs>
            <a:gs pos="12000">
              <a:schemeClr val="bg1"/>
            </a:gs>
            <a:gs pos="83000">
              <a:schemeClr val="bg1"/>
            </a:gs>
            <a:gs pos="100000">
              <a:schemeClr val="bg1">
                <a:lumMod val="75000"/>
              </a:schemeClr>
            </a:gs>
          </a:gsLst>
          <a:lin ang="528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0FBC17-BB1A-4C60-BD71-CA13CAB46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6" y="5770880"/>
            <a:ext cx="10515600" cy="752475"/>
          </a:xfrm>
        </p:spPr>
        <p:txBody>
          <a:bodyPr>
            <a:normAutofit fontScale="90000"/>
          </a:bodyPr>
          <a:lstStyle/>
          <a:p>
            <a:r>
              <a:rPr lang="de-DE" sz="2800" b="1" dirty="0"/>
              <a:t>Anmerkung: die Einzelleistungen und Themen werden auf dem Abschlusszeugnis vermerkt.</a:t>
            </a:r>
            <a:endParaRPr lang="de-DE" sz="2800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936382BB-DACC-4D94-8695-BE8A150368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223337"/>
              </p:ext>
            </p:extLst>
          </p:nvPr>
        </p:nvGraphicFramePr>
        <p:xfrm>
          <a:off x="838196" y="792480"/>
          <a:ext cx="10515600" cy="48993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66337">
                  <a:extLst>
                    <a:ext uri="{9D8B030D-6E8A-4147-A177-3AD203B41FA5}">
                      <a16:colId xmlns:a16="http://schemas.microsoft.com/office/drawing/2014/main" val="2831673879"/>
                    </a:ext>
                  </a:extLst>
                </a:gridCol>
                <a:gridCol w="1938863">
                  <a:extLst>
                    <a:ext uri="{9D8B030D-6E8A-4147-A177-3AD203B41FA5}">
                      <a16:colId xmlns:a16="http://schemas.microsoft.com/office/drawing/2014/main" val="83991048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35128064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889298022"/>
                    </a:ext>
                  </a:extLst>
                </a:gridCol>
              </a:tblGrid>
              <a:tr h="48645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de-DE" sz="2400" b="1" dirty="0"/>
                        <a:t>Zeitraum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de-DE" sz="2400" b="1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Art der Prüfung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Fächer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3859406"/>
                  </a:ext>
                </a:extLst>
              </a:tr>
              <a:tr h="1049360">
                <a:tc rowSpan="2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de-DE" sz="2400" b="1" dirty="0"/>
                        <a:t>1. Halb-  </a:t>
                      </a:r>
                      <a:r>
                        <a:rPr lang="de-DE" sz="2400" b="1" dirty="0" err="1"/>
                        <a:t>jahr</a:t>
                      </a:r>
                      <a:endParaRPr lang="de-DE" sz="2400" b="1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de-DE" sz="2400" dirty="0"/>
                        <a:t>1. Woche</a:t>
                      </a:r>
                      <a:br>
                        <a:rPr lang="de-DE" sz="2400" dirty="0"/>
                      </a:br>
                      <a:br>
                        <a:rPr lang="de-DE" sz="2400" dirty="0"/>
                      </a:br>
                      <a:br>
                        <a:rPr lang="de-DE" sz="2400" dirty="0"/>
                      </a:br>
                      <a:r>
                        <a:rPr lang="de-DE" sz="2400" dirty="0"/>
                        <a:t>zw. Herbst- u. </a:t>
                      </a:r>
                      <a:r>
                        <a:rPr lang="de-DE" sz="2400" dirty="0" err="1"/>
                        <a:t>Weihnachtsf</a:t>
                      </a:r>
                      <a:r>
                        <a:rPr lang="de-DE" sz="2400" dirty="0"/>
                        <a:t>.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0" dirty="0"/>
                        <a:t>Präsentationsprüfung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Berufsorientierung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1578609"/>
                  </a:ext>
                </a:extLst>
              </a:tr>
              <a:tr h="1049360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0" dirty="0"/>
                        <a:t>Projektprüfung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Profil, In, GW, </a:t>
                      </a:r>
                      <a:r>
                        <a:rPr lang="de-DE" sz="2400" dirty="0" err="1"/>
                        <a:t>Ch</a:t>
                      </a:r>
                      <a:r>
                        <a:rPr lang="de-DE" sz="2400" dirty="0"/>
                        <a:t>, </a:t>
                      </a:r>
                      <a:r>
                        <a:rPr lang="de-DE" sz="2400" dirty="0" err="1"/>
                        <a:t>Ph</a:t>
                      </a:r>
                      <a:endParaRPr lang="de-DE" sz="2400" dirty="0"/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3423885"/>
                  </a:ext>
                </a:extLst>
              </a:tr>
              <a:tr h="1049360">
                <a:tc rowSpan="2"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de-DE" sz="2400" b="1" dirty="0"/>
                        <a:t>2. Halb-jahr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6">
                            <a:lumMod val="20000"/>
                            <a:lumOff val="8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Beginn 2. </a:t>
                      </a:r>
                      <a:r>
                        <a:rPr lang="de-DE" sz="2400" dirty="0" err="1"/>
                        <a:t>Hj</a:t>
                      </a:r>
                      <a:r>
                        <a:rPr lang="de-DE" sz="2400" dirty="0"/>
                        <a:t>.</a:t>
                      </a:r>
                      <a:br>
                        <a:rPr lang="de-DE" sz="2400" dirty="0"/>
                      </a:br>
                      <a:br>
                        <a:rPr lang="de-DE" sz="2400" dirty="0"/>
                      </a:br>
                      <a:br>
                        <a:rPr lang="de-DE" sz="2400" dirty="0"/>
                      </a:br>
                      <a:r>
                        <a:rPr lang="de-DE" sz="2400" dirty="0"/>
                        <a:t>Ende des Schuljahres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6">
                            <a:lumMod val="20000"/>
                            <a:lumOff val="8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0" dirty="0"/>
                        <a:t>Landesweite Vergleichsarbeiten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Hauptfächer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374605"/>
                  </a:ext>
                </a:extLst>
              </a:tr>
              <a:tr h="126478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0" dirty="0"/>
                        <a:t>Individuelle Prüfungsleistung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alle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562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4949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  <a:alpha val="44000"/>
              </a:schemeClr>
            </a:gs>
            <a:gs pos="0">
              <a:schemeClr val="bg1">
                <a:lumMod val="65000"/>
              </a:schemeClr>
            </a:gs>
            <a:gs pos="12000">
              <a:schemeClr val="bg1"/>
            </a:gs>
            <a:gs pos="83000">
              <a:schemeClr val="bg1"/>
            </a:gs>
            <a:gs pos="100000">
              <a:schemeClr val="bg1">
                <a:lumMod val="75000"/>
              </a:schemeClr>
            </a:gs>
          </a:gsLst>
          <a:lin ang="528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0FBC17-BB1A-4C60-BD71-CA13CAB46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6" y="5770880"/>
            <a:ext cx="10515600" cy="752475"/>
          </a:xfrm>
        </p:spPr>
        <p:txBody>
          <a:bodyPr>
            <a:normAutofit fontScale="90000"/>
          </a:bodyPr>
          <a:lstStyle/>
          <a:p>
            <a:r>
              <a:rPr lang="de-DE" sz="2800" b="1" dirty="0"/>
              <a:t>Anmerkung: die Einzelleistungen und Themen werden auf dem Abschlusszeugnis vermerkt.</a:t>
            </a:r>
            <a:endParaRPr lang="de-DE" sz="2800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936382BB-DACC-4D94-8695-BE8A150368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308509"/>
              </p:ext>
            </p:extLst>
          </p:nvPr>
        </p:nvGraphicFramePr>
        <p:xfrm>
          <a:off x="838196" y="792480"/>
          <a:ext cx="10515600" cy="48993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83167387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35128064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889298022"/>
                    </a:ext>
                  </a:extLst>
                </a:gridCol>
              </a:tblGrid>
              <a:tr h="4864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sz="2400" b="1" dirty="0"/>
                        <a:t>Zeitraum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Art der Prüfung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Fächer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3859406"/>
                  </a:ext>
                </a:extLst>
              </a:tr>
              <a:tr h="1049360">
                <a:tc rowSpan="2"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de-DE" sz="2400" dirty="0"/>
                        <a:t>Halbjahr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Präsentationsprüfung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Berufsorientierung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1578609"/>
                  </a:ext>
                </a:extLst>
              </a:tr>
              <a:tr h="1049360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Projektprüfung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Profil, In, GW, </a:t>
                      </a:r>
                      <a:r>
                        <a:rPr lang="de-DE" sz="2400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Ch</a:t>
                      </a:r>
                      <a:r>
                        <a:rPr lang="de-DE" sz="24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, </a:t>
                      </a:r>
                      <a:r>
                        <a:rPr lang="de-DE" sz="2400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Ph</a:t>
                      </a:r>
                      <a:endParaRPr lang="de-DE" sz="24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3423885"/>
                  </a:ext>
                </a:extLst>
              </a:tr>
              <a:tr h="1049360">
                <a:tc rowSpan="2">
                  <a:txBody>
                    <a:bodyPr/>
                    <a:lstStyle/>
                    <a:p>
                      <a:r>
                        <a:rPr lang="de-DE" sz="2400" dirty="0"/>
                        <a:t>2. Halbjahr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6">
                            <a:lumMod val="20000"/>
                            <a:lumOff val="8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Landesweite Vergleichsarbeiten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Hauptfächer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374605"/>
                  </a:ext>
                </a:extLst>
              </a:tr>
              <a:tr h="126478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Individuelle Prüfungsleistung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alle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562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8474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  <a:alpha val="44000"/>
              </a:schemeClr>
            </a:gs>
            <a:gs pos="0">
              <a:schemeClr val="accent4">
                <a:lumMod val="40000"/>
                <a:lumOff val="60000"/>
              </a:schemeClr>
            </a:gs>
            <a:gs pos="12000">
              <a:schemeClr val="bg1"/>
            </a:gs>
            <a:gs pos="83000">
              <a:schemeClr val="bg1"/>
            </a:gs>
            <a:gs pos="100000">
              <a:schemeClr val="accent4">
                <a:lumMod val="40000"/>
                <a:lumOff val="60000"/>
              </a:schemeClr>
            </a:gs>
          </a:gsLst>
          <a:lin ang="528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BB8DD6-A208-4712-9C49-655922792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Präsentationsprüfung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CAAFC3-18F8-49EE-B3D6-DA3E899B90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713923"/>
          </a:xfrm>
        </p:spPr>
        <p:txBody>
          <a:bodyPr/>
          <a:lstStyle/>
          <a:p>
            <a:pPr marL="0" indent="0">
              <a:buNone/>
            </a:pPr>
            <a:r>
              <a:rPr lang="de-DE" b="1" dirty="0"/>
              <a:t>Aufbau der Prüfung</a:t>
            </a:r>
            <a:r>
              <a:rPr lang="de-DE" dirty="0"/>
              <a:t>:</a:t>
            </a:r>
          </a:p>
          <a:p>
            <a:r>
              <a:rPr lang="de-DE" dirty="0"/>
              <a:t>Überprüfung der Präsentations-, Inhalts- und Kommunikationskompetenzen</a:t>
            </a:r>
          </a:p>
          <a:p>
            <a:r>
              <a:rPr lang="de-DE" b="1" dirty="0"/>
              <a:t>Einzelprüfungen</a:t>
            </a:r>
          </a:p>
          <a:p>
            <a:r>
              <a:rPr lang="de-DE" dirty="0"/>
              <a:t>15 Minuten: </a:t>
            </a:r>
            <a:br>
              <a:rPr lang="de-DE" dirty="0"/>
            </a:br>
            <a:r>
              <a:rPr lang="de-DE" dirty="0"/>
              <a:t>jeweils ca. zur Hälfte Präsentation und vertiefender Dialog</a:t>
            </a:r>
          </a:p>
          <a:p>
            <a:r>
              <a:rPr lang="de-DE" dirty="0"/>
              <a:t>Präsentationsmedium </a:t>
            </a:r>
            <a:br>
              <a:rPr lang="de-DE" dirty="0"/>
            </a:br>
            <a:r>
              <a:rPr lang="de-DE" dirty="0"/>
              <a:t>wird vorab eingereicht und im Rahmen der Prüfung bewertet</a:t>
            </a:r>
          </a:p>
        </p:txBody>
      </p:sp>
    </p:spTree>
    <p:extLst>
      <p:ext uri="{BB962C8B-B14F-4D97-AF65-F5344CB8AC3E}">
        <p14:creationId xmlns:p14="http://schemas.microsoft.com/office/powerpoint/2010/main" val="2034729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  <a:alpha val="44000"/>
              </a:schemeClr>
            </a:gs>
            <a:gs pos="0">
              <a:schemeClr val="accent4">
                <a:lumMod val="40000"/>
                <a:lumOff val="60000"/>
              </a:schemeClr>
            </a:gs>
            <a:gs pos="12000">
              <a:schemeClr val="bg1"/>
            </a:gs>
            <a:gs pos="83000">
              <a:schemeClr val="bg1"/>
            </a:gs>
            <a:gs pos="100000">
              <a:schemeClr val="accent4">
                <a:lumMod val="40000"/>
                <a:lumOff val="60000"/>
              </a:schemeClr>
            </a:gs>
          </a:gsLst>
          <a:lin ang="528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BB8DD6-A208-4712-9C49-655922792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Präsentationsprüfung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CAAFC3-18F8-49EE-B3D6-DA3E899B90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4960"/>
            <a:ext cx="10515600" cy="4592003"/>
          </a:xfrm>
        </p:spPr>
        <p:txBody>
          <a:bodyPr/>
          <a:lstStyle/>
          <a:p>
            <a:pPr marL="0" indent="0">
              <a:buNone/>
            </a:pPr>
            <a:r>
              <a:rPr lang="de-DE" b="1" dirty="0"/>
              <a:t>Themenfestlegung</a:t>
            </a:r>
            <a:r>
              <a:rPr lang="de-DE" dirty="0"/>
              <a:t>:</a:t>
            </a:r>
          </a:p>
          <a:p>
            <a:r>
              <a:rPr lang="de-DE" dirty="0"/>
              <a:t>Themengebiete auf Grundlage der Basiskompetenzen BO von Schule festgelegt</a:t>
            </a:r>
          </a:p>
          <a:p>
            <a:r>
              <a:rPr lang="de-DE" dirty="0"/>
              <a:t>Grundlage für die Themenfindung und Erarbeitung: </a:t>
            </a:r>
            <a:r>
              <a:rPr lang="de-DE" b="1" dirty="0"/>
              <a:t>Praktikumsportfolio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29088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  <a:alpha val="44000"/>
              </a:schemeClr>
            </a:gs>
            <a:gs pos="0">
              <a:schemeClr val="accent4">
                <a:lumMod val="40000"/>
                <a:lumOff val="60000"/>
              </a:schemeClr>
            </a:gs>
            <a:gs pos="12000">
              <a:schemeClr val="bg1"/>
            </a:gs>
            <a:gs pos="83000">
              <a:schemeClr val="bg1"/>
            </a:gs>
            <a:gs pos="100000">
              <a:schemeClr val="accent4">
                <a:lumMod val="40000"/>
                <a:lumOff val="60000"/>
              </a:schemeClr>
            </a:gs>
          </a:gsLst>
          <a:lin ang="528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BB8DD6-A208-4712-9C49-655922792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Präsentationsprüfung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CAAFC3-18F8-49EE-B3D6-DA3E899B90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4960"/>
            <a:ext cx="10515600" cy="4592003"/>
          </a:xfrm>
        </p:spPr>
        <p:txBody>
          <a:bodyPr/>
          <a:lstStyle/>
          <a:p>
            <a:pPr marL="0" indent="0">
              <a:buNone/>
            </a:pPr>
            <a:r>
              <a:rPr lang="de-DE" b="1" dirty="0"/>
              <a:t>Bewertung</a:t>
            </a:r>
            <a:r>
              <a:rPr lang="de-DE" dirty="0"/>
              <a:t> – zu je 25%: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Inhalt</a:t>
            </a:r>
          </a:p>
          <a:p>
            <a:r>
              <a:rPr lang="de-DE" dirty="0"/>
              <a:t>Gestaltung des Mediums</a:t>
            </a:r>
          </a:p>
          <a:p>
            <a:r>
              <a:rPr lang="de-DE" dirty="0"/>
              <a:t>Performanz der Präsentation</a:t>
            </a:r>
          </a:p>
          <a:p>
            <a:r>
              <a:rPr lang="de-DE" dirty="0"/>
              <a:t>Kommunikative Kompetenz</a:t>
            </a:r>
          </a:p>
        </p:txBody>
      </p:sp>
    </p:spTree>
    <p:extLst>
      <p:ext uri="{BB962C8B-B14F-4D97-AF65-F5344CB8AC3E}">
        <p14:creationId xmlns:p14="http://schemas.microsoft.com/office/powerpoint/2010/main" val="1142630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  <a:alpha val="44000"/>
              </a:schemeClr>
            </a:gs>
            <a:gs pos="0">
              <a:schemeClr val="bg1">
                <a:lumMod val="65000"/>
              </a:schemeClr>
            </a:gs>
            <a:gs pos="12000">
              <a:schemeClr val="bg1"/>
            </a:gs>
            <a:gs pos="83000">
              <a:schemeClr val="bg1"/>
            </a:gs>
            <a:gs pos="100000">
              <a:schemeClr val="bg1">
                <a:lumMod val="75000"/>
              </a:schemeClr>
            </a:gs>
          </a:gsLst>
          <a:lin ang="528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0FBC17-BB1A-4C60-BD71-CA13CAB46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6" y="5770880"/>
            <a:ext cx="10515600" cy="752475"/>
          </a:xfrm>
        </p:spPr>
        <p:txBody>
          <a:bodyPr>
            <a:normAutofit fontScale="90000"/>
          </a:bodyPr>
          <a:lstStyle/>
          <a:p>
            <a:r>
              <a:rPr lang="de-DE" sz="2800" b="1" dirty="0"/>
              <a:t>Anmerkung: die Einzelleistungen und Themen werden auf dem Abschlusszeugnis vermerkt.</a:t>
            </a:r>
            <a:endParaRPr lang="de-DE" sz="2800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936382BB-DACC-4D94-8695-BE8A150368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4388662"/>
              </p:ext>
            </p:extLst>
          </p:nvPr>
        </p:nvGraphicFramePr>
        <p:xfrm>
          <a:off x="838196" y="792480"/>
          <a:ext cx="10515600" cy="48993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83167387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35128064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889298022"/>
                    </a:ext>
                  </a:extLst>
                </a:gridCol>
              </a:tblGrid>
              <a:tr h="4864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sz="2400" b="1" dirty="0"/>
                        <a:t>Zeitraum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Art der Prüfung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Fächer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3859406"/>
                  </a:ext>
                </a:extLst>
              </a:tr>
              <a:tr h="1049360">
                <a:tc rowSpan="2"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de-DE" sz="2400" dirty="0"/>
                        <a:t>Halbjahr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Präsentationsprüfung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Berufsorientierung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1578609"/>
                  </a:ext>
                </a:extLst>
              </a:tr>
              <a:tr h="1049360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Projektprüfung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Profil, In, GW, </a:t>
                      </a:r>
                      <a:r>
                        <a:rPr lang="de-DE" sz="2400" dirty="0" err="1"/>
                        <a:t>Ch</a:t>
                      </a:r>
                      <a:r>
                        <a:rPr lang="de-DE" sz="2400" dirty="0"/>
                        <a:t>, </a:t>
                      </a:r>
                      <a:r>
                        <a:rPr lang="de-DE" sz="2400" dirty="0" err="1"/>
                        <a:t>Ph</a:t>
                      </a:r>
                      <a:endParaRPr lang="de-DE" sz="2400" dirty="0"/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3423885"/>
                  </a:ext>
                </a:extLst>
              </a:tr>
              <a:tr h="1049360">
                <a:tc rowSpan="2">
                  <a:txBody>
                    <a:bodyPr/>
                    <a:lstStyle/>
                    <a:p>
                      <a:r>
                        <a:rPr lang="de-DE" sz="2400" dirty="0"/>
                        <a:t>2. Halbjahr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6">
                            <a:lumMod val="20000"/>
                            <a:lumOff val="8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Landesweite Vergleichsarbeiten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Hauptfächer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374605"/>
                  </a:ext>
                </a:extLst>
              </a:tr>
              <a:tr h="126478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Individuelle Prüfungsleistung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alle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562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0227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  <a:alpha val="44000"/>
              </a:schemeClr>
            </a:gs>
            <a:gs pos="0">
              <a:schemeClr val="accent1">
                <a:lumMod val="40000"/>
                <a:lumOff val="60000"/>
              </a:schemeClr>
            </a:gs>
            <a:gs pos="12000">
              <a:schemeClr val="bg1"/>
            </a:gs>
            <a:gs pos="83000">
              <a:schemeClr val="bg1"/>
            </a:gs>
            <a:gs pos="100000">
              <a:schemeClr val="accent1">
                <a:lumMod val="40000"/>
                <a:lumOff val="60000"/>
              </a:schemeClr>
            </a:gs>
          </a:gsLst>
          <a:lin ang="528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D26F29-8E87-4392-A826-4E0E522EB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Projektprüfung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3618AC7-CA4D-47CE-AE91-18ABEBE8A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/>
              <a:t>Aufbau der Prüfung:</a:t>
            </a:r>
          </a:p>
          <a:p>
            <a:r>
              <a:rPr lang="de-DE" dirty="0"/>
              <a:t>Vertiefende Beschäftigung mit einem bereits behandelten Thema</a:t>
            </a:r>
          </a:p>
          <a:p>
            <a:r>
              <a:rPr lang="de-DE" dirty="0"/>
              <a:t>Entwicklung, Dokumentation, Durchführung und Darstellung</a:t>
            </a:r>
          </a:p>
          <a:p>
            <a:r>
              <a:rPr lang="de-DE" b="1" dirty="0"/>
              <a:t>Gruppenprüfung</a:t>
            </a:r>
            <a:r>
              <a:rPr lang="de-DE" dirty="0"/>
              <a:t> (3-4 </a:t>
            </a:r>
            <a:r>
              <a:rPr lang="de-DE" dirty="0" err="1"/>
              <a:t>SuS</a:t>
            </a:r>
            <a:r>
              <a:rPr lang="de-DE" dirty="0"/>
              <a:t>)</a:t>
            </a:r>
          </a:p>
          <a:p>
            <a:r>
              <a:rPr lang="de-DE" dirty="0"/>
              <a:t>In </a:t>
            </a:r>
            <a:r>
              <a:rPr lang="de-DE" b="1" dirty="0"/>
              <a:t>Profil, In, GW, </a:t>
            </a:r>
            <a:r>
              <a:rPr lang="de-DE" b="1" dirty="0" err="1"/>
              <a:t>Ch</a:t>
            </a:r>
            <a:r>
              <a:rPr lang="de-DE" b="1" dirty="0"/>
              <a:t>, oder </a:t>
            </a:r>
            <a:r>
              <a:rPr lang="de-DE" b="1" dirty="0" err="1"/>
              <a:t>Ph</a:t>
            </a:r>
            <a:r>
              <a:rPr lang="de-DE" dirty="0"/>
              <a:t>; kann fächerübergreifend sein</a:t>
            </a:r>
          </a:p>
          <a:p>
            <a:r>
              <a:rPr lang="de-DE" dirty="0"/>
              <a:t>Bewertung der individuellen Leistung anhand </a:t>
            </a:r>
            <a:r>
              <a:rPr lang="de-DE" b="1" dirty="0"/>
              <a:t>Projektinterview </a:t>
            </a:r>
            <a:r>
              <a:rPr lang="de-DE" dirty="0"/>
              <a:t>(ca. 20 Min.) mit </a:t>
            </a:r>
            <a:r>
              <a:rPr lang="de-DE" b="1" dirty="0"/>
              <a:t>Projektprodukt </a:t>
            </a:r>
            <a:r>
              <a:rPr lang="de-DE" dirty="0"/>
              <a:t>(nicht nur Foliensammlung)</a:t>
            </a:r>
          </a:p>
        </p:txBody>
      </p:sp>
    </p:spTree>
    <p:extLst>
      <p:ext uri="{BB962C8B-B14F-4D97-AF65-F5344CB8AC3E}">
        <p14:creationId xmlns:p14="http://schemas.microsoft.com/office/powerpoint/2010/main" val="1129756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  <a:alpha val="44000"/>
              </a:schemeClr>
            </a:gs>
            <a:gs pos="0">
              <a:schemeClr val="accent1">
                <a:lumMod val="40000"/>
                <a:lumOff val="60000"/>
              </a:schemeClr>
            </a:gs>
            <a:gs pos="12000">
              <a:schemeClr val="bg1"/>
            </a:gs>
            <a:gs pos="83000">
              <a:schemeClr val="bg1"/>
            </a:gs>
            <a:gs pos="100000">
              <a:schemeClr val="accent1">
                <a:lumMod val="40000"/>
                <a:lumOff val="60000"/>
              </a:schemeClr>
            </a:gs>
          </a:gsLst>
          <a:lin ang="528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D26F29-8E87-4392-A826-4E0E522EB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Projektprüfung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3618AC7-CA4D-47CE-AE91-18ABEBE8A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/>
              <a:t>Bewertung des Interviews:</a:t>
            </a:r>
          </a:p>
          <a:p>
            <a:pPr marL="0" indent="0">
              <a:buNone/>
            </a:pPr>
            <a:endParaRPr lang="de-DE" b="1" dirty="0"/>
          </a:p>
          <a:p>
            <a:r>
              <a:rPr lang="de-DE" dirty="0"/>
              <a:t>Individuelle Benotung</a:t>
            </a:r>
          </a:p>
          <a:p>
            <a:r>
              <a:rPr lang="de-DE" dirty="0"/>
              <a:t>Bewertungskriterien – jeweils bezogen auf individuellen Anteil:</a:t>
            </a:r>
          </a:p>
          <a:p>
            <a:pPr lvl="1"/>
            <a:r>
              <a:rPr lang="de-DE" dirty="0"/>
              <a:t>Projektvorbereitung und -umsetzung 25%</a:t>
            </a:r>
          </a:p>
          <a:p>
            <a:pPr lvl="1"/>
            <a:r>
              <a:rPr lang="de-DE" dirty="0"/>
              <a:t>Produkterstellung 25%</a:t>
            </a:r>
          </a:p>
          <a:p>
            <a:pPr lvl="1"/>
            <a:r>
              <a:rPr lang="de-DE" dirty="0"/>
              <a:t>Projektinterview 50%</a:t>
            </a:r>
          </a:p>
          <a:p>
            <a:pPr lvl="1"/>
            <a:endParaRPr lang="de-DE" b="1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0969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625</Words>
  <Application>Microsoft Office PowerPoint</Application>
  <PresentationFormat>Breitbild</PresentationFormat>
  <Paragraphs>145</Paragraphs>
  <Slides>17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</vt:lpstr>
      <vt:lpstr>Gestrecktes Prüfungsverfahren</vt:lpstr>
      <vt:lpstr>Anmerkung: die Einzelleistungen und Themen werden auf dem Abschlusszeugnis vermerkt.</vt:lpstr>
      <vt:lpstr>Anmerkung: die Einzelleistungen und Themen werden auf dem Abschlusszeugnis vermerkt.</vt:lpstr>
      <vt:lpstr>Präsentationsprüfung</vt:lpstr>
      <vt:lpstr>Präsentationsprüfung</vt:lpstr>
      <vt:lpstr>Präsentationsprüfung</vt:lpstr>
      <vt:lpstr>Anmerkung: die Einzelleistungen und Themen werden auf dem Abschlusszeugnis vermerkt.</vt:lpstr>
      <vt:lpstr>Projektprüfung</vt:lpstr>
      <vt:lpstr>Projektprüfung</vt:lpstr>
      <vt:lpstr>Anmerkung: die Einzelleistungen und Themen werden auf dem Abschlusszeugnis vermerkt.</vt:lpstr>
      <vt:lpstr>Landeszentrale Vergleichsarbeiten</vt:lpstr>
      <vt:lpstr>Anmerkung: die Einzelleistungen und Themen werden auf dem Abschlusszeugnis vermerkt.</vt:lpstr>
      <vt:lpstr>Individuelle Prüfungsleistung </vt:lpstr>
      <vt:lpstr>Ermittlung der Gesamtprüfungsleistung</vt:lpstr>
      <vt:lpstr>Abschlussbedingungen</vt:lpstr>
      <vt:lpstr>PowerPoint-Präsentation</vt:lpstr>
      <vt:lpstr>Prüfungs- und Berufsvorbereitung (Pb)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Gestrecktes Prüfungsverfahren</dc:title>
  <dc:creator>Franz Josef Alt</dc:creator>
  <cp:lastModifiedBy>chris_breier@web.de</cp:lastModifiedBy>
  <cp:revision>33</cp:revision>
  <dcterms:created xsi:type="dcterms:W3CDTF">2025-05-20T20:05:09Z</dcterms:created>
  <dcterms:modified xsi:type="dcterms:W3CDTF">2025-11-17T20:57:54Z</dcterms:modified>
</cp:coreProperties>
</file>